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864" r:id="rId5"/>
  </p:sldMasterIdLst>
  <p:notesMasterIdLst>
    <p:notesMasterId r:id="rId7"/>
  </p:notesMasterIdLst>
  <p:handoutMasterIdLst>
    <p:handoutMasterId r:id="rId8"/>
  </p:handoutMasterIdLst>
  <p:sldIdLst>
    <p:sldId id="650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McConaughy" initials="" lastIdx="9" clrIdx="0"/>
  <p:cmAuthor id="2" name="Michelle Owens" initials="MO" lastIdx="4" clrIdx="1">
    <p:extLst>
      <p:ext uri="{19B8F6BF-5375-455C-9EA6-DF929625EA0E}">
        <p15:presenceInfo xmlns:p15="http://schemas.microsoft.com/office/powerpoint/2012/main" userId="S::mowens@hendersoncountync.gov::a66f935b-362b-4ec8-87b8-b38a6451ec64" providerId="AD"/>
      </p:ext>
    </p:extLst>
  </p:cmAuthor>
  <p:cmAuthor id="3" name="Dara Hossley" initials="DH" lastIdx="2" clrIdx="2">
    <p:extLst>
      <p:ext uri="{19B8F6BF-5375-455C-9EA6-DF929625EA0E}">
        <p15:presenceInfo xmlns:p15="http://schemas.microsoft.com/office/powerpoint/2012/main" userId="S::dhossley@hendersoncountync.gov::f1bc5e60-af8e-4dcf-95f6-932d3d1ae95f" providerId="AD"/>
      </p:ext>
    </p:extLst>
  </p:cmAuthor>
  <p:cmAuthor id="4" name="Amy Boswell" initials="AB" lastIdx="2" clrIdx="3">
    <p:extLst>
      <p:ext uri="{19B8F6BF-5375-455C-9EA6-DF929625EA0E}">
        <p15:presenceInfo xmlns:p15="http://schemas.microsoft.com/office/powerpoint/2012/main" userId="S::aboswell@hendersoncountync.gov::257d3738-91e5-474d-b519-8e3622b239c2" providerId="AD"/>
      </p:ext>
    </p:extLst>
  </p:cmAuthor>
  <p:cmAuthor id="5" name="Ashley Sterle" initials="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4938"/>
    <a:srgbClr val="4D4D4F"/>
    <a:srgbClr val="5E6C38"/>
    <a:srgbClr val="838081"/>
    <a:srgbClr val="F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102" d="100"/>
          <a:sy n="102" d="100"/>
        </p:scale>
        <p:origin x="834" y="138"/>
      </p:cViewPr>
      <p:guideLst/>
    </p:cSldViewPr>
  </p:slideViewPr>
  <p:outlineViewPr>
    <p:cViewPr>
      <p:scale>
        <a:sx n="33" d="100"/>
        <a:sy n="33" d="100"/>
      </p:scale>
      <p:origin x="0" y="-161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a Hossley" userId="f1bc5e60-af8e-4dcf-95f6-932d3d1ae95f" providerId="ADAL" clId="{33B96DB5-B83F-4AC9-A98B-592F9DD48AB2}"/>
    <pc:docChg chg="custSel delSld modSld delMainMaster">
      <pc:chgData name="Dara Hossley" userId="f1bc5e60-af8e-4dcf-95f6-932d3d1ae95f" providerId="ADAL" clId="{33B96DB5-B83F-4AC9-A98B-592F9DD48AB2}" dt="2024-06-20T18:32:35.613" v="4" actId="478"/>
      <pc:docMkLst>
        <pc:docMk/>
      </pc:docMkLst>
      <pc:sldChg chg="del">
        <pc:chgData name="Dara Hossley" userId="f1bc5e60-af8e-4dcf-95f6-932d3d1ae95f" providerId="ADAL" clId="{33B96DB5-B83F-4AC9-A98B-592F9DD48AB2}" dt="2024-06-20T18:32:04.423" v="0" actId="47"/>
        <pc:sldMkLst>
          <pc:docMk/>
          <pc:sldMk cId="2945250370" sldId="256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257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258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259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260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261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262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263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264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265"/>
        </pc:sldMkLst>
      </pc:sldChg>
      <pc:sldChg chg="del">
        <pc:chgData name="Dara Hossley" userId="f1bc5e60-af8e-4dcf-95f6-932d3d1ae95f" providerId="ADAL" clId="{33B96DB5-B83F-4AC9-A98B-592F9DD48AB2}" dt="2024-06-20T18:32:04.423" v="0" actId="47"/>
        <pc:sldMkLst>
          <pc:docMk/>
          <pc:sldMk cId="799623174" sldId="266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267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268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269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270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271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72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73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74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75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76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77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78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79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1887535285" sldId="280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81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82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83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84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2536518014" sldId="285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86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87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88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89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90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91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92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93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94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95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96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97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298"/>
        </pc:sldMkLst>
      </pc:sldChg>
      <pc:sldChg chg="del">
        <pc:chgData name="Dara Hossley" userId="f1bc5e60-af8e-4dcf-95f6-932d3d1ae95f" providerId="ADAL" clId="{33B96DB5-B83F-4AC9-A98B-592F9DD48AB2}" dt="2024-06-20T18:32:32.277" v="3" actId="47"/>
        <pc:sldMkLst>
          <pc:docMk/>
          <pc:sldMk cId="0" sldId="299"/>
        </pc:sldMkLst>
      </pc:sldChg>
      <pc:sldChg chg="del">
        <pc:chgData name="Dara Hossley" userId="f1bc5e60-af8e-4dcf-95f6-932d3d1ae95f" providerId="ADAL" clId="{33B96DB5-B83F-4AC9-A98B-592F9DD48AB2}" dt="2024-06-20T18:32:32.277" v="3" actId="47"/>
        <pc:sldMkLst>
          <pc:docMk/>
          <pc:sldMk cId="0" sldId="300"/>
        </pc:sldMkLst>
      </pc:sldChg>
      <pc:sldChg chg="del">
        <pc:chgData name="Dara Hossley" userId="f1bc5e60-af8e-4dcf-95f6-932d3d1ae95f" providerId="ADAL" clId="{33B96DB5-B83F-4AC9-A98B-592F9DD48AB2}" dt="2024-06-20T18:32:32.277" v="3" actId="47"/>
        <pc:sldMkLst>
          <pc:docMk/>
          <pc:sldMk cId="0" sldId="301"/>
        </pc:sldMkLst>
      </pc:sldChg>
      <pc:sldChg chg="del">
        <pc:chgData name="Dara Hossley" userId="f1bc5e60-af8e-4dcf-95f6-932d3d1ae95f" providerId="ADAL" clId="{33B96DB5-B83F-4AC9-A98B-592F9DD48AB2}" dt="2024-06-20T18:32:04.423" v="0" actId="47"/>
        <pc:sldMkLst>
          <pc:docMk/>
          <pc:sldMk cId="972019400" sldId="353"/>
        </pc:sldMkLst>
      </pc:sldChg>
      <pc:sldChg chg="del">
        <pc:chgData name="Dara Hossley" userId="f1bc5e60-af8e-4dcf-95f6-932d3d1ae95f" providerId="ADAL" clId="{33B96DB5-B83F-4AC9-A98B-592F9DD48AB2}" dt="2024-06-20T18:32:04.423" v="0" actId="47"/>
        <pc:sldMkLst>
          <pc:docMk/>
          <pc:sldMk cId="113635887" sldId="370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3374559472" sldId="409"/>
        </pc:sldMkLst>
      </pc:sldChg>
      <pc:sldChg chg="del">
        <pc:chgData name="Dara Hossley" userId="f1bc5e60-af8e-4dcf-95f6-932d3d1ae95f" providerId="ADAL" clId="{33B96DB5-B83F-4AC9-A98B-592F9DD48AB2}" dt="2024-06-20T18:32:04.423" v="0" actId="47"/>
        <pc:sldMkLst>
          <pc:docMk/>
          <pc:sldMk cId="2400025117" sldId="414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3190009789" sldId="456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3536116618" sldId="557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256010590" sldId="558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254543032" sldId="560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4038025988" sldId="561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849254507" sldId="562"/>
        </pc:sldMkLst>
      </pc:sldChg>
      <pc:sldChg chg="del">
        <pc:chgData name="Dara Hossley" userId="f1bc5e60-af8e-4dcf-95f6-932d3d1ae95f" providerId="ADAL" clId="{33B96DB5-B83F-4AC9-A98B-592F9DD48AB2}" dt="2024-06-20T18:32:04.423" v="0" actId="47"/>
        <pc:sldMkLst>
          <pc:docMk/>
          <pc:sldMk cId="3863487461" sldId="621"/>
        </pc:sldMkLst>
      </pc:sldChg>
      <pc:sldChg chg="del">
        <pc:chgData name="Dara Hossley" userId="f1bc5e60-af8e-4dcf-95f6-932d3d1ae95f" providerId="ADAL" clId="{33B96DB5-B83F-4AC9-A98B-592F9DD48AB2}" dt="2024-06-20T18:32:04.423" v="0" actId="47"/>
        <pc:sldMkLst>
          <pc:docMk/>
          <pc:sldMk cId="2319171700" sldId="627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1055662434" sldId="633"/>
        </pc:sldMkLst>
      </pc:sldChg>
      <pc:sldChg chg="del">
        <pc:chgData name="Dara Hossley" userId="f1bc5e60-af8e-4dcf-95f6-932d3d1ae95f" providerId="ADAL" clId="{33B96DB5-B83F-4AC9-A98B-592F9DD48AB2}" dt="2024-06-20T18:32:04.423" v="0" actId="47"/>
        <pc:sldMkLst>
          <pc:docMk/>
          <pc:sldMk cId="1395579648" sldId="635"/>
        </pc:sldMkLst>
      </pc:sldChg>
      <pc:sldChg chg="del">
        <pc:chgData name="Dara Hossley" userId="f1bc5e60-af8e-4dcf-95f6-932d3d1ae95f" providerId="ADAL" clId="{33B96DB5-B83F-4AC9-A98B-592F9DD48AB2}" dt="2024-06-20T18:32:04.423" v="0" actId="47"/>
        <pc:sldMkLst>
          <pc:docMk/>
          <pc:sldMk cId="313442652" sldId="636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788777469" sldId="643"/>
        </pc:sldMkLst>
      </pc:sldChg>
      <pc:sldChg chg="del">
        <pc:chgData name="Dara Hossley" userId="f1bc5e60-af8e-4dcf-95f6-932d3d1ae95f" providerId="ADAL" clId="{33B96DB5-B83F-4AC9-A98B-592F9DD48AB2}" dt="2024-06-20T18:32:04.423" v="0" actId="47"/>
        <pc:sldMkLst>
          <pc:docMk/>
          <pc:sldMk cId="329201397" sldId="649"/>
        </pc:sldMkLst>
      </pc:sldChg>
      <pc:sldChg chg="delSp mod">
        <pc:chgData name="Dara Hossley" userId="f1bc5e60-af8e-4dcf-95f6-932d3d1ae95f" providerId="ADAL" clId="{33B96DB5-B83F-4AC9-A98B-592F9DD48AB2}" dt="2024-06-20T18:32:35.613" v="4" actId="478"/>
        <pc:sldMkLst>
          <pc:docMk/>
          <pc:sldMk cId="1832535713" sldId="650"/>
        </pc:sldMkLst>
        <pc:picChg chg="del">
          <ac:chgData name="Dara Hossley" userId="f1bc5e60-af8e-4dcf-95f6-932d3d1ae95f" providerId="ADAL" clId="{33B96DB5-B83F-4AC9-A98B-592F9DD48AB2}" dt="2024-06-20T18:32:35.613" v="4" actId="478"/>
          <ac:picMkLst>
            <pc:docMk/>
            <pc:sldMk cId="1832535713" sldId="650"/>
            <ac:picMk id="7" creationId="{FE4AF807-3CEC-758E-054D-7996A55987C4}"/>
          </ac:picMkLst>
        </pc:picChg>
      </pc:sldChg>
      <pc:sldChg chg="del">
        <pc:chgData name="Dara Hossley" userId="f1bc5e60-af8e-4dcf-95f6-932d3d1ae95f" providerId="ADAL" clId="{33B96DB5-B83F-4AC9-A98B-592F9DD48AB2}" dt="2024-06-20T18:32:04.423" v="0" actId="47"/>
        <pc:sldMkLst>
          <pc:docMk/>
          <pc:sldMk cId="145099984" sldId="651"/>
        </pc:sldMkLst>
      </pc:sldChg>
      <pc:sldChg chg="del">
        <pc:chgData name="Dara Hossley" userId="f1bc5e60-af8e-4dcf-95f6-932d3d1ae95f" providerId="ADAL" clId="{33B96DB5-B83F-4AC9-A98B-592F9DD48AB2}" dt="2024-06-20T18:32:04.423" v="0" actId="47"/>
        <pc:sldMkLst>
          <pc:docMk/>
          <pc:sldMk cId="517766510" sldId="652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653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654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655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656"/>
        </pc:sldMkLst>
      </pc:sldChg>
      <pc:sldChg chg="del">
        <pc:chgData name="Dara Hossley" userId="f1bc5e60-af8e-4dcf-95f6-932d3d1ae95f" providerId="ADAL" clId="{33B96DB5-B83F-4AC9-A98B-592F9DD48AB2}" dt="2024-06-20T18:32:17.286" v="1" actId="47"/>
        <pc:sldMkLst>
          <pc:docMk/>
          <pc:sldMk cId="0" sldId="657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658"/>
        </pc:sldMkLst>
      </pc:sldChg>
      <pc:sldChg chg="del">
        <pc:chgData name="Dara Hossley" userId="f1bc5e60-af8e-4dcf-95f6-932d3d1ae95f" providerId="ADAL" clId="{33B96DB5-B83F-4AC9-A98B-592F9DD48AB2}" dt="2024-06-20T18:32:22.751" v="2" actId="47"/>
        <pc:sldMkLst>
          <pc:docMk/>
          <pc:sldMk cId="0" sldId="659"/>
        </pc:sldMkLst>
      </pc:sldChg>
      <pc:sldMasterChg chg="del delSldLayout">
        <pc:chgData name="Dara Hossley" userId="f1bc5e60-af8e-4dcf-95f6-932d3d1ae95f" providerId="ADAL" clId="{33B96DB5-B83F-4AC9-A98B-592F9DD48AB2}" dt="2024-06-20T18:32:32.277" v="3" actId="47"/>
        <pc:sldMasterMkLst>
          <pc:docMk/>
          <pc:sldMasterMk cId="236911044" sldId="2147483989"/>
        </pc:sldMasterMkLst>
        <pc:sldLayoutChg chg="del">
          <pc:chgData name="Dara Hossley" userId="f1bc5e60-af8e-4dcf-95f6-932d3d1ae95f" providerId="ADAL" clId="{33B96DB5-B83F-4AC9-A98B-592F9DD48AB2}" dt="2024-06-20T18:32:17.286" v="1" actId="47"/>
          <pc:sldLayoutMkLst>
            <pc:docMk/>
            <pc:sldMasterMk cId="236911044" sldId="2147483989"/>
            <pc:sldLayoutMk cId="2729194075" sldId="2147483990"/>
          </pc:sldLayoutMkLst>
        </pc:sldLayoutChg>
        <pc:sldLayoutChg chg="del">
          <pc:chgData name="Dara Hossley" userId="f1bc5e60-af8e-4dcf-95f6-932d3d1ae95f" providerId="ADAL" clId="{33B96DB5-B83F-4AC9-A98B-592F9DD48AB2}" dt="2024-06-20T18:32:22.751" v="2" actId="47"/>
          <pc:sldLayoutMkLst>
            <pc:docMk/>
            <pc:sldMasterMk cId="236911044" sldId="2147483989"/>
            <pc:sldLayoutMk cId="1239698849" sldId="2147483991"/>
          </pc:sldLayoutMkLst>
        </pc:sldLayoutChg>
        <pc:sldLayoutChg chg="del">
          <pc:chgData name="Dara Hossley" userId="f1bc5e60-af8e-4dcf-95f6-932d3d1ae95f" providerId="ADAL" clId="{33B96DB5-B83F-4AC9-A98B-592F9DD48AB2}" dt="2024-06-20T18:32:32.277" v="3" actId="47"/>
          <pc:sldLayoutMkLst>
            <pc:docMk/>
            <pc:sldMasterMk cId="236911044" sldId="2147483989"/>
            <pc:sldLayoutMk cId="3272039542" sldId="2147483992"/>
          </pc:sldLayoutMkLst>
        </pc:sldLayoutChg>
        <pc:sldLayoutChg chg="del">
          <pc:chgData name="Dara Hossley" userId="f1bc5e60-af8e-4dcf-95f6-932d3d1ae95f" providerId="ADAL" clId="{33B96DB5-B83F-4AC9-A98B-592F9DD48AB2}" dt="2024-06-20T18:32:32.277" v="3" actId="47"/>
          <pc:sldLayoutMkLst>
            <pc:docMk/>
            <pc:sldMasterMk cId="236911044" sldId="2147483989"/>
            <pc:sldLayoutMk cId="1578250915" sldId="2147483993"/>
          </pc:sldLayoutMkLst>
        </pc:sldLayoutChg>
        <pc:sldLayoutChg chg="del">
          <pc:chgData name="Dara Hossley" userId="f1bc5e60-af8e-4dcf-95f6-932d3d1ae95f" providerId="ADAL" clId="{33B96DB5-B83F-4AC9-A98B-592F9DD48AB2}" dt="2024-06-20T18:32:32.277" v="3" actId="47"/>
          <pc:sldLayoutMkLst>
            <pc:docMk/>
            <pc:sldMasterMk cId="236911044" sldId="2147483989"/>
            <pc:sldLayoutMk cId="839371221" sldId="2147483994"/>
          </pc:sldLayoutMkLst>
        </pc:sldLayoutChg>
        <pc:sldLayoutChg chg="del">
          <pc:chgData name="Dara Hossley" userId="f1bc5e60-af8e-4dcf-95f6-932d3d1ae95f" providerId="ADAL" clId="{33B96DB5-B83F-4AC9-A98B-592F9DD48AB2}" dt="2024-06-20T18:32:32.277" v="3" actId="47"/>
          <pc:sldLayoutMkLst>
            <pc:docMk/>
            <pc:sldMasterMk cId="236911044" sldId="2147483989"/>
            <pc:sldLayoutMk cId="2913903817" sldId="2147483995"/>
          </pc:sldLayoutMkLst>
        </pc:sldLayoutChg>
        <pc:sldLayoutChg chg="del">
          <pc:chgData name="Dara Hossley" userId="f1bc5e60-af8e-4dcf-95f6-932d3d1ae95f" providerId="ADAL" clId="{33B96DB5-B83F-4AC9-A98B-592F9DD48AB2}" dt="2024-06-20T18:32:32.277" v="3" actId="47"/>
          <pc:sldLayoutMkLst>
            <pc:docMk/>
            <pc:sldMasterMk cId="236911044" sldId="2147483989"/>
            <pc:sldLayoutMk cId="250979765" sldId="2147483996"/>
          </pc:sldLayoutMkLst>
        </pc:sldLayoutChg>
        <pc:sldLayoutChg chg="del">
          <pc:chgData name="Dara Hossley" userId="f1bc5e60-af8e-4dcf-95f6-932d3d1ae95f" providerId="ADAL" clId="{33B96DB5-B83F-4AC9-A98B-592F9DD48AB2}" dt="2024-06-20T18:32:32.277" v="3" actId="47"/>
          <pc:sldLayoutMkLst>
            <pc:docMk/>
            <pc:sldMasterMk cId="236911044" sldId="2147483989"/>
            <pc:sldLayoutMk cId="2982279511" sldId="2147483997"/>
          </pc:sldLayoutMkLst>
        </pc:sldLayoutChg>
        <pc:sldLayoutChg chg="del">
          <pc:chgData name="Dara Hossley" userId="f1bc5e60-af8e-4dcf-95f6-932d3d1ae95f" providerId="ADAL" clId="{33B96DB5-B83F-4AC9-A98B-592F9DD48AB2}" dt="2024-06-20T18:32:32.277" v="3" actId="47"/>
          <pc:sldLayoutMkLst>
            <pc:docMk/>
            <pc:sldMasterMk cId="236911044" sldId="2147483989"/>
            <pc:sldLayoutMk cId="1555488660" sldId="2147483998"/>
          </pc:sldLayoutMkLst>
        </pc:sldLayoutChg>
        <pc:sldLayoutChg chg="del">
          <pc:chgData name="Dara Hossley" userId="f1bc5e60-af8e-4dcf-95f6-932d3d1ae95f" providerId="ADAL" clId="{33B96DB5-B83F-4AC9-A98B-592F9DD48AB2}" dt="2024-06-20T18:32:32.277" v="3" actId="47"/>
          <pc:sldLayoutMkLst>
            <pc:docMk/>
            <pc:sldMasterMk cId="236911044" sldId="2147483989"/>
            <pc:sldLayoutMk cId="2216714135" sldId="2147483999"/>
          </pc:sldLayoutMkLst>
        </pc:sldLayoutChg>
        <pc:sldLayoutChg chg="del">
          <pc:chgData name="Dara Hossley" userId="f1bc5e60-af8e-4dcf-95f6-932d3d1ae95f" providerId="ADAL" clId="{33B96DB5-B83F-4AC9-A98B-592F9DD48AB2}" dt="2024-06-20T18:32:32.277" v="3" actId="47"/>
          <pc:sldLayoutMkLst>
            <pc:docMk/>
            <pc:sldMasterMk cId="236911044" sldId="2147483989"/>
            <pc:sldLayoutMk cId="1126883300" sldId="2147484000"/>
          </pc:sldLayoutMkLst>
        </pc:sldLayoutChg>
        <pc:sldLayoutChg chg="del">
          <pc:chgData name="Dara Hossley" userId="f1bc5e60-af8e-4dcf-95f6-932d3d1ae95f" providerId="ADAL" clId="{33B96DB5-B83F-4AC9-A98B-592F9DD48AB2}" dt="2024-06-20T18:32:32.277" v="3" actId="47"/>
          <pc:sldLayoutMkLst>
            <pc:docMk/>
            <pc:sldMasterMk cId="236911044" sldId="2147483989"/>
            <pc:sldLayoutMk cId="3323904997" sldId="2147484001"/>
          </pc:sldLayoutMkLst>
        </pc:sldLayoutChg>
        <pc:sldLayoutChg chg="del">
          <pc:chgData name="Dara Hossley" userId="f1bc5e60-af8e-4dcf-95f6-932d3d1ae95f" providerId="ADAL" clId="{33B96DB5-B83F-4AC9-A98B-592F9DD48AB2}" dt="2024-06-20T18:32:32.277" v="3" actId="47"/>
          <pc:sldLayoutMkLst>
            <pc:docMk/>
            <pc:sldMasterMk cId="236911044" sldId="2147483989"/>
            <pc:sldLayoutMk cId="746136247" sldId="2147484002"/>
          </pc:sldLayoutMkLst>
        </pc:sldLayoutChg>
        <pc:sldLayoutChg chg="del">
          <pc:chgData name="Dara Hossley" userId="f1bc5e60-af8e-4dcf-95f6-932d3d1ae95f" providerId="ADAL" clId="{33B96DB5-B83F-4AC9-A98B-592F9DD48AB2}" dt="2024-06-20T18:32:32.277" v="3" actId="47"/>
          <pc:sldLayoutMkLst>
            <pc:docMk/>
            <pc:sldMasterMk cId="236911044" sldId="2147483989"/>
            <pc:sldLayoutMk cId="2303016847" sldId="2147484003"/>
          </pc:sldLayoutMkLst>
        </pc:sldLayoutChg>
        <pc:sldLayoutChg chg="del">
          <pc:chgData name="Dara Hossley" userId="f1bc5e60-af8e-4dcf-95f6-932d3d1ae95f" providerId="ADAL" clId="{33B96DB5-B83F-4AC9-A98B-592F9DD48AB2}" dt="2024-06-20T18:32:32.277" v="3" actId="47"/>
          <pc:sldLayoutMkLst>
            <pc:docMk/>
            <pc:sldMasterMk cId="236911044" sldId="2147483989"/>
            <pc:sldLayoutMk cId="3775100078" sldId="214748400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B0F0EC-0DF7-8F85-4A40-6AD8699039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15875-7680-DB38-B91C-8ECD8E3C5B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B8A311-B8B6-2D42-89B6-5A13A711AD92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D8E97-86C6-8F55-4FEF-6F0BD0B0E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B2935-3F7C-EA73-C6C1-5138C2F948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28FED4-A97A-8B46-AB3A-F63FD54E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7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B907C0-7B19-D745-A8C7-A6BCC1FB849A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9855C3-E005-8F40-90E5-1BFF4960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0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EB160E-3881-2EC8-B14F-689C1D181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D62A1-21AC-A6CA-2E10-BB12C059C1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4823389"/>
            <a:ext cx="11731752" cy="751502"/>
          </a:xfrm>
        </p:spPr>
        <p:txBody>
          <a:bodyPr anchor="b"/>
          <a:lstStyle>
            <a:lvl1pPr algn="ctr">
              <a:defRPr sz="6000">
                <a:solidFill>
                  <a:srgbClr val="5E6C38"/>
                </a:solidFill>
                <a:latin typeface="Trade Supply Rounde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F4EF1-8020-844A-D835-E952E443A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1" y="5582059"/>
            <a:ext cx="11731752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7BC8698E-5D5D-827D-006F-91043DE13E3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228600"/>
            <a:ext cx="11731752" cy="4572000"/>
          </a:xfrm>
        </p:spPr>
        <p:txBody>
          <a:bodyPr/>
          <a:lstStyle>
            <a:lvl1pPr>
              <a:defRPr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382FF07A-FCE4-1AC3-F59A-5F826AAEFD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56038EE9-EF64-A142-89BA-EF016EB18D16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01921AA1-6C50-376E-611C-9F1606D7E9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D1BCBD9-085C-A6A5-CA4B-445C40A72B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29" descr="A picture containing logo&#10;&#10;Description automatically generated">
            <a:extLst>
              <a:ext uri="{FF2B5EF4-FFF2-40B4-BE49-F238E27FC236}">
                <a16:creationId xmlns:a16="http://schemas.microsoft.com/office/drawing/2014/main" id="{46AB2033-1951-276D-AB94-0D5F5484D0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53FE61-1468-A53B-7190-671D1043B9A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249B03-DC24-8EAC-35F6-0CE558166BC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44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4075-DBC5-03CD-585E-B5B6DB496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4543425" cy="10047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8EE5E-FC09-8B95-BB75-E8A1397BC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767" y="228601"/>
            <a:ext cx="6788583" cy="5535587"/>
          </a:xfrm>
        </p:spPr>
        <p:txBody>
          <a:bodyPr/>
          <a:lstStyle>
            <a:lvl1pPr>
              <a:defRPr sz="32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>
              <a:defRPr sz="2800">
                <a:solidFill>
                  <a:srgbClr val="4D4D4F"/>
                </a:solidFill>
                <a:latin typeface="Agenda Regular" panose="02000603040000020004" pitchFamily="50" charset="0"/>
              </a:defRPr>
            </a:lvl2pPr>
            <a:lvl3pPr>
              <a:defRPr sz="2400">
                <a:solidFill>
                  <a:srgbClr val="4D4D4F"/>
                </a:solidFill>
                <a:latin typeface="Agenda Regular" panose="02000603040000020004" pitchFamily="50" charset="0"/>
              </a:defRPr>
            </a:lvl3pPr>
            <a:lvl4pPr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4pPr>
            <a:lvl5pPr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F626F-A3D2-6E34-5056-F9BA8CCF3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1279387"/>
            <a:ext cx="4543425" cy="4484802"/>
          </a:xfrm>
        </p:spPr>
        <p:txBody>
          <a:bodyPr/>
          <a:lstStyle>
            <a:lvl1pPr marL="0" indent="0">
              <a:buNone/>
              <a:defRPr sz="16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F6B03-3CE8-845C-63B1-1301CF0D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2E599E3D-CFA9-0E4D-94CC-28372926263B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BAEDE-EF7A-9B1A-13AA-CE055D3B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D03C1-1B80-06C5-4491-25892599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EFE81D79-E60A-9602-03C8-3AD04F08A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93959E-978C-6F69-67F7-713F37887F43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0D5D3A-012E-6526-704B-F3937F21E14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99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D1B1-893D-BD47-E144-2D3B0DA17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28601"/>
            <a:ext cx="4543425" cy="100474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6513E-D4E2-4CE7-D580-EC03D70C4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28601"/>
            <a:ext cx="6777163" cy="5535587"/>
          </a:xfrm>
        </p:spPr>
        <p:txBody>
          <a:bodyPr/>
          <a:lstStyle>
            <a:lvl1pPr marL="0" indent="0">
              <a:buNone/>
              <a:defRPr sz="3200">
                <a:latin typeface="Agenda Regular" panose="02000603040000020004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BB445-106F-D905-2E9B-58371C267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1279386"/>
            <a:ext cx="4543425" cy="4484802"/>
          </a:xfrm>
        </p:spPr>
        <p:txBody>
          <a:bodyPr/>
          <a:lstStyle>
            <a:lvl1pPr marL="0" indent="0">
              <a:buNone/>
              <a:defRPr sz="1600">
                <a:latin typeface="Agenda Regular" panose="0200060304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6C37E-CF27-F85F-9C30-EF9EEEED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9270EF13-3495-B24C-85FE-7CDCF204AD23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93E24-024E-2BE9-8B38-2B37F533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D8429-8EBA-D16B-5CCB-541AA086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07D2FF29-DF9D-C348-254F-95D010C6B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0D57B2-D6D9-F633-BEC5-825CA470E420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4F58FB-74C9-8A31-9B0A-C96C7B400ED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E75D-25A4-E300-B7AC-7085F638E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B0BD9-C594-3D69-509A-86F6591C8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2096D-EC09-C8EF-8546-20F7B00D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655F818D-BAAF-ED4D-AF60-A3995F53ACDE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03EA7-F9CF-E22A-C9A9-392C7307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215C1-6583-254F-8F98-2D57A0A3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6F3F602-A99E-8D2B-E290-0E2B27B12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B93B05-62CE-E464-EC69-B001F8421338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AB9E7D-3452-E418-2969-A18D0C2125CD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250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6C3F5A-0349-4B85-796D-9F2A7F3CCEC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9331451" y="365125"/>
            <a:ext cx="2628900" cy="5399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BFE94-A38E-93BF-FF72-89A329B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365125"/>
            <a:ext cx="9090171" cy="5399063"/>
          </a:xfrm>
        </p:spPr>
        <p:txBody>
          <a:bodyPr vert="eaVert"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9D98-7380-D4D9-D59D-8C44F60D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714308E7-9765-AF42-8BE9-F95E1F9AF8F9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8F656-375D-A1C2-3D3F-C40BF9A9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6E95C-A5B7-7401-4162-839431AF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F309494-49B7-8FB0-83A4-B28E001A4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14D006-D80E-44F4-C96B-6DFA947AC9CD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6CDED2-CFBE-08B9-1773-3A4A27F88AE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2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F60C27-C3A5-23C6-43D1-379063C17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22FF2A-34F1-7A4B-BC2B-EF2F8F886C6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5800" y="1272172"/>
            <a:ext cx="3200400" cy="1134076"/>
          </a:xfrm>
        </p:spPr>
        <p:txBody>
          <a:bodyPr anchor="ctr"/>
          <a:lstStyle>
            <a:lvl1pPr marL="0" indent="0" algn="ctr">
              <a:buNone/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Hendersonville Logo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9B4F0B-1B3F-834C-5F83-029045BACE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1463" y="2676647"/>
            <a:ext cx="9109075" cy="1294838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rgbClr val="5E6C38"/>
                </a:solidFill>
                <a:latin typeface="Trade Supply Rounded" pitchFamily="2" charset="0"/>
              </a:defRPr>
            </a:lvl1pPr>
            <a:lvl2pPr>
              <a:defRPr sz="3200">
                <a:latin typeface="Trade Supply Rounded" pitchFamily="2" charset="0"/>
              </a:defRPr>
            </a:lvl2pPr>
            <a:lvl3pPr>
              <a:defRPr sz="3200">
                <a:latin typeface="Trade Supply Rounded" pitchFamily="2" charset="0"/>
              </a:defRPr>
            </a:lvl3pPr>
            <a:lvl4pPr>
              <a:defRPr sz="3200">
                <a:latin typeface="Trade Supply Rounded" pitchFamily="2" charset="0"/>
              </a:defRPr>
            </a:lvl4pPr>
            <a:lvl5pPr>
              <a:defRPr sz="3200">
                <a:latin typeface="Trade Supply Rounded" pitchFamily="2" charset="0"/>
              </a:defRPr>
            </a:lvl5pPr>
          </a:lstStyle>
          <a:p>
            <a:pPr lvl="0"/>
            <a:r>
              <a:rPr lang="en-US"/>
              <a:t>thank you text</a:t>
            </a:r>
          </a:p>
        </p:txBody>
      </p:sp>
    </p:spTree>
    <p:extLst>
      <p:ext uri="{BB962C8B-B14F-4D97-AF65-F5344CB8AC3E}">
        <p14:creationId xmlns:p14="http://schemas.microsoft.com/office/powerpoint/2010/main" val="371895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1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659">
              <a:lnSpc>
                <a:spcPct val="100000"/>
              </a:lnSpc>
              <a:spcBef>
                <a:spcPts val="10"/>
              </a:spcBef>
            </a:pPr>
            <a:r>
              <a:t>Page</a:t>
            </a:r>
            <a:r>
              <a:rPr spc="3"/>
              <a:t> </a:t>
            </a:r>
            <a:fld id="{81D60167-4931-47E6-BA6A-407CBD079E47}" type="slidenum">
              <a:rPr spc="-34" dirty="0"/>
              <a:pPr marL="8659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-34"/>
          </a:p>
        </p:txBody>
      </p:sp>
    </p:spTree>
    <p:extLst>
      <p:ext uri="{BB962C8B-B14F-4D97-AF65-F5344CB8AC3E}">
        <p14:creationId xmlns:p14="http://schemas.microsoft.com/office/powerpoint/2010/main" val="327178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5DCE7D3A-04BD-AEAF-D477-A2F09E00D3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22FF2A-34F1-7A4B-BC2B-EF2F8F886C6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5800" y="1271016"/>
            <a:ext cx="3200400" cy="1134076"/>
          </a:xfrm>
        </p:spPr>
        <p:txBody>
          <a:bodyPr anchor="ctr"/>
          <a:lstStyle>
            <a:lvl1pPr marL="0" indent="0" algn="ctr">
              <a:buNone/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Hendersonville Logo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9B4F0B-1B3F-834C-5F83-029045BACE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1463" y="2676647"/>
            <a:ext cx="9109075" cy="1294838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chemeClr val="bg1"/>
                </a:solidFill>
                <a:latin typeface="Trade Supply Rounded" pitchFamily="2" charset="0"/>
              </a:defRPr>
            </a:lvl1pPr>
            <a:lvl2pPr>
              <a:defRPr sz="3200">
                <a:latin typeface="Trade Supply Rounded" pitchFamily="2" charset="0"/>
              </a:defRPr>
            </a:lvl2pPr>
            <a:lvl3pPr>
              <a:defRPr sz="3200">
                <a:latin typeface="Trade Supply Rounded" pitchFamily="2" charset="0"/>
              </a:defRPr>
            </a:lvl3pPr>
            <a:lvl4pPr>
              <a:defRPr sz="3200">
                <a:latin typeface="Trade Supply Rounded" pitchFamily="2" charset="0"/>
              </a:defRPr>
            </a:lvl4pPr>
            <a:lvl5pPr>
              <a:defRPr sz="3200">
                <a:latin typeface="Trade Supply Rounded" pitchFamily="2" charset="0"/>
              </a:defRPr>
            </a:lvl5pPr>
          </a:lstStyle>
          <a:p>
            <a:pPr lvl="0"/>
            <a:r>
              <a:rPr lang="en-US"/>
              <a:t>thank you text</a:t>
            </a:r>
          </a:p>
        </p:txBody>
      </p:sp>
    </p:spTree>
    <p:extLst>
      <p:ext uri="{BB962C8B-B14F-4D97-AF65-F5344CB8AC3E}">
        <p14:creationId xmlns:p14="http://schemas.microsoft.com/office/powerpoint/2010/main" val="3560453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- Colo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6A8AA6-F3D9-94C0-D6D7-5C7DD4338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050787"/>
            <a:ext cx="11731625" cy="4571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737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- Colo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6A8AA6-F3D9-94C0-D6D7-5C7DD4338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050787"/>
            <a:ext cx="11731625" cy="4571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5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EB160E-3881-2EC8-B14F-689C1D181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D62A1-21AC-A6CA-2E10-BB12C059C1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4823389"/>
            <a:ext cx="11731752" cy="751502"/>
          </a:xfrm>
        </p:spPr>
        <p:txBody>
          <a:bodyPr anchor="b"/>
          <a:lstStyle>
            <a:lvl1pPr algn="ctr">
              <a:defRPr sz="6000">
                <a:solidFill>
                  <a:srgbClr val="5E6C38"/>
                </a:solidFill>
                <a:latin typeface="Trade Supply Rounde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F4EF1-8020-844A-D835-E952E443A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1" y="5582059"/>
            <a:ext cx="11731752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7BC8698E-5D5D-827D-006F-91043DE13E3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228600"/>
            <a:ext cx="11731752" cy="4572000"/>
          </a:xfrm>
        </p:spPr>
        <p:txBody>
          <a:bodyPr/>
          <a:lstStyle>
            <a:lvl1pPr>
              <a:defRPr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382FF07A-FCE4-1AC3-F59A-5F826AAEFD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56038EE9-EF64-A142-89BA-EF016EB18D16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01921AA1-6C50-376E-611C-9F1606D7E9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D1BCBD9-085C-A6A5-CA4B-445C40A72B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29" descr="A picture containing logo&#10;&#10;Description automatically generated">
            <a:extLst>
              <a:ext uri="{FF2B5EF4-FFF2-40B4-BE49-F238E27FC236}">
                <a16:creationId xmlns:a16="http://schemas.microsoft.com/office/drawing/2014/main" id="{46AB2033-1951-276D-AB94-0D5F5484D0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53FE61-1468-A53B-7190-671D1043B9A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249B03-DC24-8EAC-35F6-0CE558166BC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2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4E190D-360D-4D45-3DED-EE6968DDC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30975-B800-76DE-D0A8-4459D3DBE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3858" y="228600"/>
            <a:ext cx="4566494" cy="4038600"/>
          </a:xfrm>
        </p:spPr>
        <p:txBody>
          <a:bodyPr anchor="b"/>
          <a:lstStyle>
            <a:lvl1pPr algn="ctr">
              <a:lnSpc>
                <a:spcPct val="7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7B4D-3844-EF48-4500-83A2EDE1F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3857" y="4389233"/>
            <a:ext cx="4566493" cy="1510122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  <a:latin typeface="Agenda Regular" panose="0200060304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BD6C-CD9F-8AE7-3019-52A7E2E1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954420B5-3975-1746-B7E3-82F2488521D8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F35EA-3CF8-0D32-4FBC-63A41B7F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A1E3-F08E-ED5C-941C-98BEC158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9C4F24-F4B1-4714-3F89-9557D8EB8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599" y="228600"/>
            <a:ext cx="7037439" cy="5670755"/>
          </a:xfrm>
        </p:spPr>
        <p:txBody>
          <a:bodyPr/>
          <a:lstStyle>
            <a:lvl1pPr>
              <a:defRPr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BEC8776B-DEE7-E6F2-1BA6-D8901294A3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87963B-E66C-0FC8-D642-C7A349BB35E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836DA6-9892-402B-4B3D-A14D4DE66C6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58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4E190D-360D-4D45-3DED-EE6968DDC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30975-B800-76DE-D0A8-4459D3DBE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3858" y="228600"/>
            <a:ext cx="4566494" cy="4038600"/>
          </a:xfrm>
        </p:spPr>
        <p:txBody>
          <a:bodyPr anchor="b"/>
          <a:lstStyle>
            <a:lvl1pPr algn="ctr">
              <a:lnSpc>
                <a:spcPct val="7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7B4D-3844-EF48-4500-83A2EDE1F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3857" y="4389233"/>
            <a:ext cx="4566493" cy="1510122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  <a:latin typeface="Agenda Regular" panose="0200060304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BD6C-CD9F-8AE7-3019-52A7E2E1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954420B5-3975-1746-B7E3-82F2488521D8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F35EA-3CF8-0D32-4FBC-63A41B7F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A1E3-F08E-ED5C-941C-98BEC158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9C4F24-F4B1-4714-3F89-9557D8EB8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599" y="228600"/>
            <a:ext cx="7037439" cy="5670755"/>
          </a:xfrm>
        </p:spPr>
        <p:txBody>
          <a:bodyPr/>
          <a:lstStyle>
            <a:lvl1pPr>
              <a:defRPr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BEC8776B-DEE7-E6F2-1BA6-D8901294A3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87963B-E66C-0FC8-D642-C7A349BB35E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836DA6-9892-402B-4B3D-A14D4DE66C6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92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A41E2D-4FCD-9B02-AB17-162496998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F1753CC0-7271-2781-BBDA-C4D6C7ABB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074" y="228601"/>
            <a:ext cx="11731752" cy="5584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30975-B800-76DE-D0A8-4459D3DBE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24" y="1522421"/>
            <a:ext cx="11274552" cy="1798433"/>
          </a:xfrm>
        </p:spPr>
        <p:txBody>
          <a:bodyPr anchor="b"/>
          <a:lstStyle>
            <a:lvl1pPr algn="ctr">
              <a:lnSpc>
                <a:spcPct val="7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7B4D-3844-EF48-4500-83A2EDE1F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24" y="3442888"/>
            <a:ext cx="11274552" cy="1510122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  <a:latin typeface="Agenda Regular" panose="0200060304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BD6C-CD9F-8AE7-3019-52A7E2E1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fld id="{3458A748-CD8B-4348-B240-10138B83A4DF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F35EA-3CF8-0D32-4FBC-63A41B7F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A1E3-F08E-ED5C-941C-98BEC158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F1859C3-E3DC-131E-6607-8420DA95EF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DA7B86-8753-9D35-3F0E-23BD83A9F99A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15DF4-70B5-634B-31CF-94EA5DE763C3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92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D7382-CD16-6423-675E-6E21B011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79386"/>
            <a:ext cx="11731752" cy="4484800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74CD1D0-362F-E653-5AE6-CC36C5836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A4C314-AD05-73D9-6AA0-510CDACA3D2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88ACB6-9340-C42E-C97B-BF7CBBADC05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31B96C0-6C6D-FEDC-69C2-87979A50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890" y="6381600"/>
            <a:ext cx="2743200" cy="365125"/>
          </a:xfrm>
        </p:spPr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09FAD6EF-F513-454E-B311-2C509977A45E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D79246-5A86-9084-D400-61D72855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81600"/>
            <a:ext cx="4114800" cy="365125"/>
          </a:xfrm>
        </p:spPr>
        <p:txBody>
          <a:bodyPr/>
          <a:lstStyle>
            <a:lvl1pPr algn="r"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CCAA46-D3D9-FD24-180C-B54DC4F5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4244" y="6381600"/>
            <a:ext cx="476865" cy="365125"/>
          </a:xfrm>
        </p:spPr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21278BD-2DB1-FD8E-8125-2007A4245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" y="228601"/>
            <a:ext cx="11731751" cy="100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1962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Ligh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599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45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Dar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50885" y="6106964"/>
            <a:ext cx="1290231" cy="4571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599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947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F60C27-C3A5-23C6-43D1-379063C17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22FF2A-34F1-7A4B-BC2B-EF2F8F886C6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5800" y="1272172"/>
            <a:ext cx="3200400" cy="1134076"/>
          </a:xfrm>
        </p:spPr>
        <p:txBody>
          <a:bodyPr anchor="ctr"/>
          <a:lstStyle>
            <a:lvl1pPr marL="0" indent="0" algn="ctr">
              <a:buNone/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Hendersonville Logo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9B4F0B-1B3F-834C-5F83-029045BACE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1463" y="2676647"/>
            <a:ext cx="9109075" cy="1294838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rgbClr val="5E6C38"/>
                </a:solidFill>
                <a:latin typeface="Trade Supply Rounded" pitchFamily="2" charset="0"/>
              </a:defRPr>
            </a:lvl1pPr>
            <a:lvl2pPr>
              <a:defRPr sz="3200">
                <a:latin typeface="Trade Supply Rounded" pitchFamily="2" charset="0"/>
              </a:defRPr>
            </a:lvl2pPr>
            <a:lvl3pPr>
              <a:defRPr sz="3200">
                <a:latin typeface="Trade Supply Rounded" pitchFamily="2" charset="0"/>
              </a:defRPr>
            </a:lvl3pPr>
            <a:lvl4pPr>
              <a:defRPr sz="3200">
                <a:latin typeface="Trade Supply Rounded" pitchFamily="2" charset="0"/>
              </a:defRPr>
            </a:lvl4pPr>
            <a:lvl5pPr>
              <a:defRPr sz="3200">
                <a:latin typeface="Trade Supply Rounded" pitchFamily="2" charset="0"/>
              </a:defRPr>
            </a:lvl5pPr>
          </a:lstStyle>
          <a:p>
            <a:pPr lvl="0"/>
            <a:r>
              <a:rPr lang="en-US"/>
              <a:t>thank you text</a:t>
            </a:r>
          </a:p>
        </p:txBody>
      </p:sp>
    </p:spTree>
    <p:extLst>
      <p:ext uri="{BB962C8B-B14F-4D97-AF65-F5344CB8AC3E}">
        <p14:creationId xmlns:p14="http://schemas.microsoft.com/office/powerpoint/2010/main" val="206798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5DCE7D3A-04BD-AEAF-D477-A2F09E00D3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22FF2A-34F1-7A4B-BC2B-EF2F8F886C6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5800" y="1271016"/>
            <a:ext cx="3200400" cy="1134076"/>
          </a:xfrm>
        </p:spPr>
        <p:txBody>
          <a:bodyPr anchor="ctr"/>
          <a:lstStyle>
            <a:lvl1pPr marL="0" indent="0" algn="ctr">
              <a:buNone/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Hendersonville Logo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9B4F0B-1B3F-834C-5F83-029045BACE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1463" y="2676647"/>
            <a:ext cx="9109075" cy="1294838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chemeClr val="bg1"/>
                </a:solidFill>
                <a:latin typeface="Trade Supply Rounded" pitchFamily="2" charset="0"/>
              </a:defRPr>
            </a:lvl1pPr>
            <a:lvl2pPr>
              <a:defRPr sz="3200">
                <a:latin typeface="Trade Supply Rounded" pitchFamily="2" charset="0"/>
              </a:defRPr>
            </a:lvl2pPr>
            <a:lvl3pPr>
              <a:defRPr sz="3200">
                <a:latin typeface="Trade Supply Rounded" pitchFamily="2" charset="0"/>
              </a:defRPr>
            </a:lvl3pPr>
            <a:lvl4pPr>
              <a:defRPr sz="3200">
                <a:latin typeface="Trade Supply Rounded" pitchFamily="2" charset="0"/>
              </a:defRPr>
            </a:lvl4pPr>
            <a:lvl5pPr>
              <a:defRPr sz="3200">
                <a:latin typeface="Trade Supply Rounded" pitchFamily="2" charset="0"/>
              </a:defRPr>
            </a:lvl5pPr>
          </a:lstStyle>
          <a:p>
            <a:pPr lvl="0"/>
            <a:r>
              <a:rPr lang="en-US"/>
              <a:t>thank you text</a:t>
            </a:r>
          </a:p>
        </p:txBody>
      </p:sp>
    </p:spTree>
    <p:extLst>
      <p:ext uri="{BB962C8B-B14F-4D97-AF65-F5344CB8AC3E}">
        <p14:creationId xmlns:p14="http://schemas.microsoft.com/office/powerpoint/2010/main" val="2082140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- Ligh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599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57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 - Light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/>
          <a:p>
            <a:fld id="{A2EEC14D-E437-5041-A4D3-D5E727397E9A}" type="datetime2">
              <a:rPr lang="en-US" smtClean="0"/>
              <a:t>Thursday, June 20,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B7FFBF13-09B9-0B45-B07D-E3BC50D8DEB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599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046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EB160E-3881-2EC8-B14F-689C1D181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D62A1-21AC-A6CA-2E10-BB12C059C1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4823389"/>
            <a:ext cx="11731752" cy="751502"/>
          </a:xfrm>
        </p:spPr>
        <p:txBody>
          <a:bodyPr anchor="b"/>
          <a:lstStyle>
            <a:lvl1pPr algn="ctr">
              <a:defRPr sz="6000">
                <a:solidFill>
                  <a:srgbClr val="5E6C38"/>
                </a:solidFill>
                <a:latin typeface="Trade Supply Rounde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F4EF1-8020-844A-D835-E952E443A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1" y="5582059"/>
            <a:ext cx="11731752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D4D4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7BC8698E-5D5D-827D-006F-91043DE13E3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228600"/>
            <a:ext cx="11731752" cy="4572000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382FF07A-FCE4-1AC3-F59A-5F826AAEFD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lIns="0"/>
          <a:lstStyle/>
          <a:p>
            <a:fld id="{56038EE9-EF64-A142-89BA-EF016EB18D16}" type="datetime2">
              <a:rPr lang="en-US" smtClean="0"/>
              <a:t>Thursday, June 20, 2024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01921AA1-6C50-376E-611C-9F1606D7E9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Henderson County Tourism Development Authority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D1BCBD9-085C-A6A5-CA4B-445C40A72B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29" descr="A picture containing logo&#10;&#10;Description automatically generated">
            <a:extLst>
              <a:ext uri="{FF2B5EF4-FFF2-40B4-BE49-F238E27FC236}">
                <a16:creationId xmlns:a16="http://schemas.microsoft.com/office/drawing/2014/main" id="{46AB2033-1951-276D-AB94-0D5F5484D0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53FE61-1468-A53B-7190-671D1043B9A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249B03-DC24-8EAC-35F6-0CE558166BC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68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A41E2D-4FCD-9B02-AB17-162496998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F1753CC0-7271-2781-BBDA-C4D6C7ABB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074" y="228601"/>
            <a:ext cx="11731752" cy="5584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30975-B800-76DE-D0A8-4459D3DBE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24" y="1522421"/>
            <a:ext cx="11274552" cy="1798433"/>
          </a:xfrm>
        </p:spPr>
        <p:txBody>
          <a:bodyPr anchor="b"/>
          <a:lstStyle>
            <a:lvl1pPr algn="ctr">
              <a:lnSpc>
                <a:spcPct val="7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7B4D-3844-EF48-4500-83A2EDE1F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24" y="3442888"/>
            <a:ext cx="11274552" cy="1510122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  <a:latin typeface="Agenda Regular" panose="0200060304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BD6C-CD9F-8AE7-3019-52A7E2E1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fld id="{3458A748-CD8B-4348-B240-10138B83A4DF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F35EA-3CF8-0D32-4FBC-63A41B7F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A1E3-F08E-ED5C-941C-98BEC158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F1859C3-E3DC-131E-6607-8420DA95EF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DA7B86-8753-9D35-3F0E-23BD83A9F99A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15DF4-70B5-634B-31CF-94EA5DE763C3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712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F60C27-C3A5-23C6-43D1-379063C17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22FF2A-34F1-7A4B-BC2B-EF2F8F886C6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5800" y="1272172"/>
            <a:ext cx="3200400" cy="11340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Hendersonville Logo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9B4F0B-1B3F-834C-5F83-029045BACE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1463" y="2676647"/>
            <a:ext cx="9109075" cy="1294838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rgbClr val="5E6C38"/>
                </a:solidFill>
                <a:latin typeface="Trade Supply Rounded" pitchFamily="2" charset="0"/>
              </a:defRPr>
            </a:lvl1pPr>
            <a:lvl2pPr>
              <a:defRPr sz="3200">
                <a:latin typeface="Trade Supply Rounded" pitchFamily="2" charset="0"/>
              </a:defRPr>
            </a:lvl2pPr>
            <a:lvl3pPr>
              <a:defRPr sz="3200">
                <a:latin typeface="Trade Supply Rounded" pitchFamily="2" charset="0"/>
              </a:defRPr>
            </a:lvl3pPr>
            <a:lvl4pPr>
              <a:defRPr sz="3200">
                <a:latin typeface="Trade Supply Rounded" pitchFamily="2" charset="0"/>
              </a:defRPr>
            </a:lvl4pPr>
            <a:lvl5pPr>
              <a:defRPr sz="3200">
                <a:latin typeface="Trade Supply Rounded" pitchFamily="2" charset="0"/>
              </a:defRPr>
            </a:lvl5pPr>
          </a:lstStyle>
          <a:p>
            <a:pPr lvl="0"/>
            <a:r>
              <a:rPr lang="en-US"/>
              <a:t>thank you text</a:t>
            </a:r>
          </a:p>
        </p:txBody>
      </p:sp>
    </p:spTree>
    <p:extLst>
      <p:ext uri="{BB962C8B-B14F-4D97-AF65-F5344CB8AC3E}">
        <p14:creationId xmlns:p14="http://schemas.microsoft.com/office/powerpoint/2010/main" val="3745113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EB160E-3881-2EC8-B14F-689C1D181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D62A1-21AC-A6CA-2E10-BB12C059C1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4823389"/>
            <a:ext cx="11731752" cy="751502"/>
          </a:xfrm>
        </p:spPr>
        <p:txBody>
          <a:bodyPr anchor="b"/>
          <a:lstStyle>
            <a:lvl1pPr algn="ctr">
              <a:defRPr sz="6000">
                <a:solidFill>
                  <a:srgbClr val="5E6C38"/>
                </a:solidFill>
                <a:latin typeface="Trade Supply Rounde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F4EF1-8020-844A-D835-E952E443A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1" y="5582059"/>
            <a:ext cx="11731752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D4D4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7BC8698E-5D5D-827D-006F-91043DE13E3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228600"/>
            <a:ext cx="11731752" cy="4572000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382FF07A-FCE4-1AC3-F59A-5F826AAEFD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lIns="0"/>
          <a:lstStyle/>
          <a:p>
            <a:fld id="{56038EE9-EF64-A142-89BA-EF016EB18D16}" type="datetime2">
              <a:rPr lang="en-US" smtClean="0"/>
              <a:t>Thursday, June 20, 2024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01921AA1-6C50-376E-611C-9F1606D7E9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Henderson County Tourism Development Authority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D1BCBD9-085C-A6A5-CA4B-445C40A72B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29" descr="A picture containing logo&#10;&#10;Description automatically generated">
            <a:extLst>
              <a:ext uri="{FF2B5EF4-FFF2-40B4-BE49-F238E27FC236}">
                <a16:creationId xmlns:a16="http://schemas.microsoft.com/office/drawing/2014/main" id="{46AB2033-1951-276D-AB94-0D5F5484D0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53FE61-1468-A53B-7190-671D1043B9A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249B03-DC24-8EAC-35F6-0CE558166BC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620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4E190D-360D-4D45-3DED-EE6968DDC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30975-B800-76DE-D0A8-4459D3DBE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3858" y="228600"/>
            <a:ext cx="4566494" cy="4038600"/>
          </a:xfrm>
        </p:spPr>
        <p:txBody>
          <a:bodyPr anchor="b"/>
          <a:lstStyle>
            <a:lvl1pPr algn="ctr">
              <a:lnSpc>
                <a:spcPct val="7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7B4D-3844-EF48-4500-83A2EDE1F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3857" y="4389233"/>
            <a:ext cx="4566493" cy="1510122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BD6C-CD9F-8AE7-3019-52A7E2E1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/>
          <a:p>
            <a:fld id="{954420B5-3975-1746-B7E3-82F2488521D8}" type="datetime2">
              <a:rPr lang="en-US" smtClean="0"/>
              <a:t>Thursday, June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F35EA-3CF8-0D32-4FBC-63A41B7F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A1E3-F08E-ED5C-941C-98BEC158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B7FFBF13-09B9-0B45-B07D-E3BC50D8DE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9C4F24-F4B1-4714-3F89-9557D8EB8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599" y="228600"/>
            <a:ext cx="7037439" cy="5670755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BEC8776B-DEE7-E6F2-1BA6-D8901294A3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87963B-E66C-0FC8-D642-C7A349BB35E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836DA6-9892-402B-4B3D-A14D4DE66C6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375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A41E2D-4FCD-9B02-AB17-162496998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F1753CC0-7271-2781-BBDA-C4D6C7ABB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074" y="228601"/>
            <a:ext cx="11731752" cy="5584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30975-B800-76DE-D0A8-4459D3DBE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24" y="1522421"/>
            <a:ext cx="11274552" cy="1798433"/>
          </a:xfrm>
        </p:spPr>
        <p:txBody>
          <a:bodyPr anchor="b"/>
          <a:lstStyle>
            <a:lvl1pPr algn="ctr">
              <a:lnSpc>
                <a:spcPct val="7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7B4D-3844-EF48-4500-83A2EDE1F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24" y="3442888"/>
            <a:ext cx="11274552" cy="1510122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BD6C-CD9F-8AE7-3019-52A7E2E1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58A748-CD8B-4348-B240-10138B83A4DF}" type="datetime2">
              <a:rPr lang="en-US" smtClean="0"/>
              <a:t>Thursday, June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F35EA-3CF8-0D32-4FBC-63A41B7F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A1E3-F08E-ED5C-941C-98BEC158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F1859C3-E3DC-131E-6607-8420DA95EF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DA7B86-8753-9D35-3F0E-23BD83A9F99A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15DF4-70B5-634B-31CF-94EA5DE763C3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071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D7382-CD16-6423-675E-6E21B011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79386"/>
            <a:ext cx="11731752" cy="44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74CD1D0-362F-E653-5AE6-CC36C5836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A4C314-AD05-73D9-6AA0-510CDACA3D2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88ACB6-9340-C42E-C97B-BF7CBBADC05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31B96C0-6C6D-FEDC-69C2-87979A50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890" y="6381600"/>
            <a:ext cx="2743200" cy="365125"/>
          </a:xfrm>
        </p:spPr>
        <p:txBody>
          <a:bodyPr lIns="0"/>
          <a:lstStyle/>
          <a:p>
            <a:fld id="{09FAD6EF-F513-454E-B311-2C509977A45E}" type="datetime2">
              <a:rPr lang="en-US" smtClean="0"/>
              <a:t>Thursday, June 20, 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D79246-5A86-9084-D400-61D72855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8160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CCAA46-D3D9-FD24-180C-B54DC4F5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4244" y="6381600"/>
            <a:ext cx="476865" cy="365125"/>
          </a:xfrm>
        </p:spPr>
        <p:txBody>
          <a:bodyPr rIns="0"/>
          <a:lstStyle/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21278BD-2DB1-FD8E-8125-2007A4245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" y="228601"/>
            <a:ext cx="11731751" cy="100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131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- Colo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/>
          <a:p>
            <a:fld id="{A2EEC14D-E437-5041-A4D3-D5E727397E9A}" type="datetime2">
              <a:rPr lang="en-US" smtClean="0"/>
              <a:t>Thursday, June 20,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B7FFBF13-09B9-0B45-B07D-E3BC50D8DEB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6A8AA6-F3D9-94C0-D6D7-5C7DD4338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050787"/>
            <a:ext cx="11731625" cy="4571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647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- Light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/>
          <a:p>
            <a:fld id="{A2EEC14D-E437-5041-A4D3-D5E727397E9A}" type="datetime2">
              <a:rPr lang="en-US" smtClean="0"/>
              <a:t>Thursday, June 20,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B7FFBF13-09B9-0B45-B07D-E3BC50D8DEB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599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237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- Dark Color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EEC14D-E437-5041-A4D3-D5E727397E9A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50885" y="6106964"/>
            <a:ext cx="1290231" cy="4571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599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682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F60C27-C3A5-23C6-43D1-379063C17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22FF2A-34F1-7A4B-BC2B-EF2F8F886C6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5800" y="1272172"/>
            <a:ext cx="3200400" cy="11340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Hendersonville Logo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9B4F0B-1B3F-834C-5F83-029045BACE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1463" y="2676647"/>
            <a:ext cx="9109075" cy="1294838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rgbClr val="5E6C38"/>
                </a:solidFill>
                <a:latin typeface="Trade Supply Rounded" pitchFamily="2" charset="0"/>
              </a:defRPr>
            </a:lvl1pPr>
            <a:lvl2pPr>
              <a:defRPr sz="3200">
                <a:latin typeface="Trade Supply Rounded" pitchFamily="2" charset="0"/>
              </a:defRPr>
            </a:lvl2pPr>
            <a:lvl3pPr>
              <a:defRPr sz="3200">
                <a:latin typeface="Trade Supply Rounded" pitchFamily="2" charset="0"/>
              </a:defRPr>
            </a:lvl3pPr>
            <a:lvl4pPr>
              <a:defRPr sz="3200">
                <a:latin typeface="Trade Supply Rounded" pitchFamily="2" charset="0"/>
              </a:defRPr>
            </a:lvl4pPr>
            <a:lvl5pPr>
              <a:defRPr sz="3200">
                <a:latin typeface="Trade Supply Rounded" pitchFamily="2" charset="0"/>
              </a:defRPr>
            </a:lvl5pPr>
          </a:lstStyle>
          <a:p>
            <a:pPr lvl="0"/>
            <a:r>
              <a:rPr lang="en-US"/>
              <a:t>thank you text</a:t>
            </a:r>
          </a:p>
        </p:txBody>
      </p:sp>
    </p:spTree>
    <p:extLst>
      <p:ext uri="{BB962C8B-B14F-4D97-AF65-F5344CB8AC3E}">
        <p14:creationId xmlns:p14="http://schemas.microsoft.com/office/powerpoint/2010/main" val="2728942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5DCE7D3A-04BD-AEAF-D477-A2F09E00D3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22FF2A-34F1-7A4B-BC2B-EF2F8F886C6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5800" y="1271016"/>
            <a:ext cx="3200400" cy="11340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Hendersonville Logo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9B4F0B-1B3F-834C-5F83-029045BACE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1463" y="2676647"/>
            <a:ext cx="9109075" cy="1294838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chemeClr val="bg1"/>
                </a:solidFill>
                <a:latin typeface="Trade Supply Rounded" pitchFamily="2" charset="0"/>
              </a:defRPr>
            </a:lvl1pPr>
            <a:lvl2pPr>
              <a:defRPr sz="3200">
                <a:latin typeface="Trade Supply Rounded" pitchFamily="2" charset="0"/>
              </a:defRPr>
            </a:lvl2pPr>
            <a:lvl3pPr>
              <a:defRPr sz="3200">
                <a:latin typeface="Trade Supply Rounded" pitchFamily="2" charset="0"/>
              </a:defRPr>
            </a:lvl3pPr>
            <a:lvl4pPr>
              <a:defRPr sz="3200">
                <a:latin typeface="Trade Supply Rounded" pitchFamily="2" charset="0"/>
              </a:defRPr>
            </a:lvl4pPr>
            <a:lvl5pPr>
              <a:defRPr sz="3200">
                <a:latin typeface="Trade Supply Rounded" pitchFamily="2" charset="0"/>
              </a:defRPr>
            </a:lvl5pPr>
          </a:lstStyle>
          <a:p>
            <a:pPr lvl="0"/>
            <a:r>
              <a:rPr lang="en-US"/>
              <a:t>thank you text</a:t>
            </a:r>
          </a:p>
        </p:txBody>
      </p:sp>
    </p:spTree>
    <p:extLst>
      <p:ext uri="{BB962C8B-B14F-4D97-AF65-F5344CB8AC3E}">
        <p14:creationId xmlns:p14="http://schemas.microsoft.com/office/powerpoint/2010/main" val="74813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D7382-CD16-6423-675E-6E21B011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79386"/>
            <a:ext cx="11731752" cy="4484800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74CD1D0-362F-E653-5AE6-CC36C5836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A4C314-AD05-73D9-6AA0-510CDACA3D2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88ACB6-9340-C42E-C97B-BF7CBBADC05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31B96C0-6C6D-FEDC-69C2-87979A50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890" y="6381600"/>
            <a:ext cx="2743200" cy="365125"/>
          </a:xfrm>
        </p:spPr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09FAD6EF-F513-454E-B311-2C509977A45E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D79246-5A86-9084-D400-61D72855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81600"/>
            <a:ext cx="4114800" cy="365125"/>
          </a:xfrm>
        </p:spPr>
        <p:txBody>
          <a:bodyPr/>
          <a:lstStyle>
            <a:lvl1pPr algn="r"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CCAA46-D3D9-FD24-180C-B54DC4F5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4244" y="6381600"/>
            <a:ext cx="476865" cy="365125"/>
          </a:xfrm>
        </p:spPr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21278BD-2DB1-FD8E-8125-2007A4245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" y="228601"/>
            <a:ext cx="11731751" cy="100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0506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w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22234" y="3178096"/>
            <a:ext cx="7352371" cy="9972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22234" y="4267391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B9D01-793A-2C4F-8F69-43F25BD50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" y="6289882"/>
            <a:ext cx="12161520" cy="4157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50AFB1-5C42-D340-9749-8C3B4CED2B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F45D13-2406-A645-B2A1-E2C9EB213C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5550"/>
            <a:ext cx="12201939" cy="4944501"/>
          </a:xfrm>
          <a:custGeom>
            <a:avLst/>
            <a:gdLst>
              <a:gd name="connsiteX0" fmla="*/ 0 w 12192000"/>
              <a:gd name="connsiteY0" fmla="*/ 0 h 6853238"/>
              <a:gd name="connsiteX1" fmla="*/ 11049771 w 12192000"/>
              <a:gd name="connsiteY1" fmla="*/ 0 h 6853238"/>
              <a:gd name="connsiteX2" fmla="*/ 12192000 w 12192000"/>
              <a:gd name="connsiteY2" fmla="*/ 1142229 h 6853238"/>
              <a:gd name="connsiteX3" fmla="*/ 12192000 w 12192000"/>
              <a:gd name="connsiteY3" fmla="*/ 6853238 h 6853238"/>
              <a:gd name="connsiteX4" fmla="*/ 0 w 12192000"/>
              <a:gd name="connsiteY4" fmla="*/ 6853238 h 6853238"/>
              <a:gd name="connsiteX5" fmla="*/ 0 w 12192000"/>
              <a:gd name="connsiteY5" fmla="*/ 0 h 6853238"/>
              <a:gd name="connsiteX0" fmla="*/ 9939 w 12201939"/>
              <a:gd name="connsiteY0" fmla="*/ 0 h 6853238"/>
              <a:gd name="connsiteX1" fmla="*/ 11059710 w 12201939"/>
              <a:gd name="connsiteY1" fmla="*/ 0 h 6853238"/>
              <a:gd name="connsiteX2" fmla="*/ 12201939 w 12201939"/>
              <a:gd name="connsiteY2" fmla="*/ 1142229 h 6853238"/>
              <a:gd name="connsiteX3" fmla="*/ 12201939 w 12201939"/>
              <a:gd name="connsiteY3" fmla="*/ 6853238 h 6853238"/>
              <a:gd name="connsiteX4" fmla="*/ 0 w 12201939"/>
              <a:gd name="connsiteY4" fmla="*/ 4925046 h 6853238"/>
              <a:gd name="connsiteX5" fmla="*/ 9939 w 12201939"/>
              <a:gd name="connsiteY5" fmla="*/ 0 h 6853238"/>
              <a:gd name="connsiteX0" fmla="*/ 9939 w 12201939"/>
              <a:gd name="connsiteY0" fmla="*/ 0 h 6853238"/>
              <a:gd name="connsiteX1" fmla="*/ 11059710 w 12201939"/>
              <a:gd name="connsiteY1" fmla="*/ 0 h 6853238"/>
              <a:gd name="connsiteX2" fmla="*/ 12201939 w 12201939"/>
              <a:gd name="connsiteY2" fmla="*/ 1142229 h 6853238"/>
              <a:gd name="connsiteX3" fmla="*/ 12201939 w 12201939"/>
              <a:gd name="connsiteY3" fmla="*/ 6853238 h 6853238"/>
              <a:gd name="connsiteX4" fmla="*/ 0 w 12201939"/>
              <a:gd name="connsiteY4" fmla="*/ 4925046 h 6853238"/>
              <a:gd name="connsiteX5" fmla="*/ 9939 w 12201939"/>
              <a:gd name="connsiteY5" fmla="*/ 0 h 6853238"/>
              <a:gd name="connsiteX0" fmla="*/ 9939 w 12201939"/>
              <a:gd name="connsiteY0" fmla="*/ 0 h 4925046"/>
              <a:gd name="connsiteX1" fmla="*/ 11059710 w 12201939"/>
              <a:gd name="connsiteY1" fmla="*/ 0 h 4925046"/>
              <a:gd name="connsiteX2" fmla="*/ 12201939 w 12201939"/>
              <a:gd name="connsiteY2" fmla="*/ 1142229 h 4925046"/>
              <a:gd name="connsiteX3" fmla="*/ 12201939 w 12201939"/>
              <a:gd name="connsiteY3" fmla="*/ 1515925 h 4925046"/>
              <a:gd name="connsiteX4" fmla="*/ 0 w 12201939"/>
              <a:gd name="connsiteY4" fmla="*/ 4925046 h 4925046"/>
              <a:gd name="connsiteX5" fmla="*/ 9939 w 12201939"/>
              <a:gd name="connsiteY5" fmla="*/ 0 h 4925046"/>
              <a:gd name="connsiteX0" fmla="*/ 9939 w 12201939"/>
              <a:gd name="connsiteY0" fmla="*/ 0 h 4925046"/>
              <a:gd name="connsiteX1" fmla="*/ 11059710 w 12201939"/>
              <a:gd name="connsiteY1" fmla="*/ 0 h 4925046"/>
              <a:gd name="connsiteX2" fmla="*/ 12201939 w 12201939"/>
              <a:gd name="connsiteY2" fmla="*/ 1142229 h 4925046"/>
              <a:gd name="connsiteX3" fmla="*/ 12201939 w 12201939"/>
              <a:gd name="connsiteY3" fmla="*/ 1515925 h 4925046"/>
              <a:gd name="connsiteX4" fmla="*/ 0 w 12201939"/>
              <a:gd name="connsiteY4" fmla="*/ 4925046 h 4925046"/>
              <a:gd name="connsiteX5" fmla="*/ 9939 w 12201939"/>
              <a:gd name="connsiteY5" fmla="*/ 0 h 4925046"/>
              <a:gd name="connsiteX0" fmla="*/ 9939 w 13186405"/>
              <a:gd name="connsiteY0" fmla="*/ 0 h 4925046"/>
              <a:gd name="connsiteX1" fmla="*/ 11059710 w 13186405"/>
              <a:gd name="connsiteY1" fmla="*/ 0 h 4925046"/>
              <a:gd name="connsiteX2" fmla="*/ 12201939 w 13186405"/>
              <a:gd name="connsiteY2" fmla="*/ 1515925 h 4925046"/>
              <a:gd name="connsiteX3" fmla="*/ 0 w 13186405"/>
              <a:gd name="connsiteY3" fmla="*/ 4925046 h 4925046"/>
              <a:gd name="connsiteX4" fmla="*/ 9939 w 13186405"/>
              <a:gd name="connsiteY4" fmla="*/ 0 h 4925046"/>
              <a:gd name="connsiteX0" fmla="*/ 9939 w 13650799"/>
              <a:gd name="connsiteY0" fmla="*/ 0 h 4925046"/>
              <a:gd name="connsiteX1" fmla="*/ 12191824 w 13650799"/>
              <a:gd name="connsiteY1" fmla="*/ 21771 h 4925046"/>
              <a:gd name="connsiteX2" fmla="*/ 12201939 w 13650799"/>
              <a:gd name="connsiteY2" fmla="*/ 1515925 h 4925046"/>
              <a:gd name="connsiteX3" fmla="*/ 0 w 13650799"/>
              <a:gd name="connsiteY3" fmla="*/ 4925046 h 4925046"/>
              <a:gd name="connsiteX4" fmla="*/ 9939 w 13650799"/>
              <a:gd name="connsiteY4" fmla="*/ 0 h 4925046"/>
              <a:gd name="connsiteX0" fmla="*/ 9939 w 13289440"/>
              <a:gd name="connsiteY0" fmla="*/ 0 h 4925046"/>
              <a:gd name="connsiteX1" fmla="*/ 12191824 w 13289440"/>
              <a:gd name="connsiteY1" fmla="*/ 21771 h 4925046"/>
              <a:gd name="connsiteX2" fmla="*/ 12201939 w 13289440"/>
              <a:gd name="connsiteY2" fmla="*/ 1515925 h 4925046"/>
              <a:gd name="connsiteX3" fmla="*/ 0 w 13289440"/>
              <a:gd name="connsiteY3" fmla="*/ 4925046 h 4925046"/>
              <a:gd name="connsiteX4" fmla="*/ 9939 w 13289440"/>
              <a:gd name="connsiteY4" fmla="*/ 0 h 4925046"/>
              <a:gd name="connsiteX0" fmla="*/ 9939 w 13720880"/>
              <a:gd name="connsiteY0" fmla="*/ 418934 h 5343980"/>
              <a:gd name="connsiteX1" fmla="*/ 12191824 w 13720880"/>
              <a:gd name="connsiteY1" fmla="*/ 440705 h 5343980"/>
              <a:gd name="connsiteX2" fmla="*/ 12201939 w 13720880"/>
              <a:gd name="connsiteY2" fmla="*/ 1934859 h 5343980"/>
              <a:gd name="connsiteX3" fmla="*/ 0 w 13720880"/>
              <a:gd name="connsiteY3" fmla="*/ 5343980 h 5343980"/>
              <a:gd name="connsiteX4" fmla="*/ 9939 w 13720880"/>
              <a:gd name="connsiteY4" fmla="*/ 418934 h 5343980"/>
              <a:gd name="connsiteX0" fmla="*/ 9939 w 13720880"/>
              <a:gd name="connsiteY0" fmla="*/ 418934 h 5343980"/>
              <a:gd name="connsiteX1" fmla="*/ 12191824 w 13720880"/>
              <a:gd name="connsiteY1" fmla="*/ 440705 h 5343980"/>
              <a:gd name="connsiteX2" fmla="*/ 12201939 w 13720880"/>
              <a:gd name="connsiteY2" fmla="*/ 1934859 h 5343980"/>
              <a:gd name="connsiteX3" fmla="*/ 0 w 13720880"/>
              <a:gd name="connsiteY3" fmla="*/ 5343980 h 5343980"/>
              <a:gd name="connsiteX4" fmla="*/ 9939 w 13720880"/>
              <a:gd name="connsiteY4" fmla="*/ 418934 h 5343980"/>
              <a:gd name="connsiteX0" fmla="*/ 9939 w 13096748"/>
              <a:gd name="connsiteY0" fmla="*/ 418934 h 5343980"/>
              <a:gd name="connsiteX1" fmla="*/ 12191824 w 13096748"/>
              <a:gd name="connsiteY1" fmla="*/ 440705 h 5343980"/>
              <a:gd name="connsiteX2" fmla="*/ 12201939 w 13096748"/>
              <a:gd name="connsiteY2" fmla="*/ 1934859 h 5343980"/>
              <a:gd name="connsiteX3" fmla="*/ 0 w 13096748"/>
              <a:gd name="connsiteY3" fmla="*/ 5343980 h 5343980"/>
              <a:gd name="connsiteX4" fmla="*/ 9939 w 13096748"/>
              <a:gd name="connsiteY4" fmla="*/ 418934 h 5343980"/>
              <a:gd name="connsiteX0" fmla="*/ 9939 w 12201939"/>
              <a:gd name="connsiteY0" fmla="*/ 418934 h 5343980"/>
              <a:gd name="connsiteX1" fmla="*/ 12191824 w 12201939"/>
              <a:gd name="connsiteY1" fmla="*/ 440705 h 5343980"/>
              <a:gd name="connsiteX2" fmla="*/ 12201939 w 12201939"/>
              <a:gd name="connsiteY2" fmla="*/ 1934859 h 5343980"/>
              <a:gd name="connsiteX3" fmla="*/ 0 w 12201939"/>
              <a:gd name="connsiteY3" fmla="*/ 5343980 h 5343980"/>
              <a:gd name="connsiteX4" fmla="*/ 9939 w 12201939"/>
              <a:gd name="connsiteY4" fmla="*/ 418934 h 5343980"/>
              <a:gd name="connsiteX0" fmla="*/ 9939 w 12201939"/>
              <a:gd name="connsiteY0" fmla="*/ 99335 h 5024381"/>
              <a:gd name="connsiteX1" fmla="*/ 12191824 w 12201939"/>
              <a:gd name="connsiteY1" fmla="*/ 121106 h 5024381"/>
              <a:gd name="connsiteX2" fmla="*/ 12201939 w 12201939"/>
              <a:gd name="connsiteY2" fmla="*/ 1615260 h 5024381"/>
              <a:gd name="connsiteX3" fmla="*/ 0 w 12201939"/>
              <a:gd name="connsiteY3" fmla="*/ 5024381 h 5024381"/>
              <a:gd name="connsiteX4" fmla="*/ 9939 w 12201939"/>
              <a:gd name="connsiteY4" fmla="*/ 99335 h 5024381"/>
              <a:gd name="connsiteX0" fmla="*/ 9939 w 12201939"/>
              <a:gd name="connsiteY0" fmla="*/ 114929 h 5039975"/>
              <a:gd name="connsiteX1" fmla="*/ 12191824 w 12201939"/>
              <a:gd name="connsiteY1" fmla="*/ 114929 h 5039975"/>
              <a:gd name="connsiteX2" fmla="*/ 12201939 w 12201939"/>
              <a:gd name="connsiteY2" fmla="*/ 1630854 h 5039975"/>
              <a:gd name="connsiteX3" fmla="*/ 0 w 12201939"/>
              <a:gd name="connsiteY3" fmla="*/ 5039975 h 5039975"/>
              <a:gd name="connsiteX4" fmla="*/ 9939 w 12201939"/>
              <a:gd name="connsiteY4" fmla="*/ 114929 h 5039975"/>
              <a:gd name="connsiteX0" fmla="*/ 9939 w 12201939"/>
              <a:gd name="connsiteY0" fmla="*/ 110220 h 5035266"/>
              <a:gd name="connsiteX1" fmla="*/ 12191824 w 12201939"/>
              <a:gd name="connsiteY1" fmla="*/ 116705 h 5035266"/>
              <a:gd name="connsiteX2" fmla="*/ 12201939 w 12201939"/>
              <a:gd name="connsiteY2" fmla="*/ 1626145 h 5035266"/>
              <a:gd name="connsiteX3" fmla="*/ 0 w 12201939"/>
              <a:gd name="connsiteY3" fmla="*/ 5035266 h 5035266"/>
              <a:gd name="connsiteX4" fmla="*/ 9939 w 12201939"/>
              <a:gd name="connsiteY4" fmla="*/ 110220 h 5035266"/>
              <a:gd name="connsiteX0" fmla="*/ 9939 w 13116924"/>
              <a:gd name="connsiteY0" fmla="*/ 0 h 4925046"/>
              <a:gd name="connsiteX1" fmla="*/ 12191824 w 13116924"/>
              <a:gd name="connsiteY1" fmla="*/ 6485 h 4925046"/>
              <a:gd name="connsiteX2" fmla="*/ 12201939 w 13116924"/>
              <a:gd name="connsiteY2" fmla="*/ 1515925 h 4925046"/>
              <a:gd name="connsiteX3" fmla="*/ 0 w 13116924"/>
              <a:gd name="connsiteY3" fmla="*/ 4925046 h 4925046"/>
              <a:gd name="connsiteX4" fmla="*/ 9939 w 13116924"/>
              <a:gd name="connsiteY4" fmla="*/ 0 h 4925046"/>
              <a:gd name="connsiteX0" fmla="*/ 9939 w 13116924"/>
              <a:gd name="connsiteY0" fmla="*/ 19455 h 4944501"/>
              <a:gd name="connsiteX1" fmla="*/ 12191824 w 13116924"/>
              <a:gd name="connsiteY1" fmla="*/ 0 h 4944501"/>
              <a:gd name="connsiteX2" fmla="*/ 12201939 w 13116924"/>
              <a:gd name="connsiteY2" fmla="*/ 1535380 h 4944501"/>
              <a:gd name="connsiteX3" fmla="*/ 0 w 13116924"/>
              <a:gd name="connsiteY3" fmla="*/ 4944501 h 4944501"/>
              <a:gd name="connsiteX4" fmla="*/ 9939 w 13116924"/>
              <a:gd name="connsiteY4" fmla="*/ 19455 h 4944501"/>
              <a:gd name="connsiteX0" fmla="*/ 9939 w 12201939"/>
              <a:gd name="connsiteY0" fmla="*/ 19455 h 4944501"/>
              <a:gd name="connsiteX1" fmla="*/ 12191824 w 12201939"/>
              <a:gd name="connsiteY1" fmla="*/ 0 h 4944501"/>
              <a:gd name="connsiteX2" fmla="*/ 12201939 w 12201939"/>
              <a:gd name="connsiteY2" fmla="*/ 1535380 h 4944501"/>
              <a:gd name="connsiteX3" fmla="*/ 0 w 12201939"/>
              <a:gd name="connsiteY3" fmla="*/ 4944501 h 4944501"/>
              <a:gd name="connsiteX4" fmla="*/ 9939 w 12201939"/>
              <a:gd name="connsiteY4" fmla="*/ 19455 h 494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939" h="4944501">
                <a:moveTo>
                  <a:pt x="9939" y="19455"/>
                </a:moveTo>
                <a:lnTo>
                  <a:pt x="12191824" y="0"/>
                </a:lnTo>
                <a:cubicBezTo>
                  <a:pt x="12182236" y="561345"/>
                  <a:pt x="12198281" y="848797"/>
                  <a:pt x="12201939" y="1535380"/>
                </a:cubicBezTo>
                <a:cubicBezTo>
                  <a:pt x="4288182" y="1439302"/>
                  <a:pt x="479287" y="4563501"/>
                  <a:pt x="0" y="4944501"/>
                </a:cubicBezTo>
                <a:lnTo>
                  <a:pt x="9939" y="19455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6DE76-E48F-4645-AC3D-C2DEB322C950}"/>
              </a:ext>
            </a:extLst>
          </p:cNvPr>
          <p:cNvSpPr/>
          <p:nvPr userDrawn="1"/>
        </p:nvSpPr>
        <p:spPr>
          <a:xfrm>
            <a:off x="-1" y="-896539"/>
            <a:ext cx="7292051" cy="648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accent3">
                    <a:lumMod val="20000"/>
                    <a:lumOff val="80000"/>
                  </a:schemeClr>
                </a:solidFill>
              </a:rPr>
              <a:t>Tip: </a:t>
            </a:r>
            <a:r>
              <a:rPr lang="en-US" sz="1400"/>
              <a:t>Master Cover Option For a Colored Swash. Please Use Layout Dropdown to Select a New Color Option If That Is Needed.</a:t>
            </a:r>
          </a:p>
        </p:txBody>
      </p:sp>
    </p:spTree>
    <p:extLst>
      <p:ext uri="{BB962C8B-B14F-4D97-AF65-F5344CB8AC3E}">
        <p14:creationId xmlns:p14="http://schemas.microsoft.com/office/powerpoint/2010/main" val="2026537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Full 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91EA1CB-7608-024C-ACA2-015D456126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49" y="0"/>
            <a:ext cx="121986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609388"/>
            <a:ext cx="7352371" cy="9972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3698683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44603AEE-D1DE-714C-A34C-ACB72F8CD626}"/>
              </a:ext>
            </a:extLst>
          </p:cNvPr>
          <p:cNvSpPr/>
          <p:nvPr userDrawn="1"/>
        </p:nvSpPr>
        <p:spPr>
          <a:xfrm>
            <a:off x="609600" y="4260769"/>
            <a:ext cx="1917891" cy="121052"/>
          </a:xfrm>
          <a:prstGeom prst="parallelogram">
            <a:avLst>
              <a:gd name="adj" fmla="val 8137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66DE76-E48F-4645-AC3D-C2DEB322C950}"/>
              </a:ext>
            </a:extLst>
          </p:cNvPr>
          <p:cNvSpPr/>
          <p:nvPr userDrawn="1"/>
        </p:nvSpPr>
        <p:spPr>
          <a:xfrm>
            <a:off x="-1" y="-896539"/>
            <a:ext cx="7292051" cy="648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accent3">
                    <a:lumMod val="20000"/>
                    <a:lumOff val="80000"/>
                  </a:schemeClr>
                </a:solidFill>
              </a:rPr>
              <a:t>Tip: </a:t>
            </a:r>
            <a:r>
              <a:rPr lang="en-US" sz="1400"/>
              <a:t>Replace photo image using</a:t>
            </a:r>
            <a:r>
              <a:rPr lang="en-US" sz="1400" baseline="0"/>
              <a:t> the Cherry Bekaert Image Library on CB Central</a:t>
            </a:r>
            <a:r>
              <a:rPr lang="en-US" sz="140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085E3A-42EE-4418-8D37-173E20C1A5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5168" y="5702585"/>
            <a:ext cx="2359152" cy="5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93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2">
          <p15:clr>
            <a:srgbClr val="FBAE40"/>
          </p15:clr>
        </p15:guide>
        <p15:guide id="2" orient="horz" pos="274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lor Ba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107577"/>
            <a:ext cx="7352371" cy="1499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3698677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B9D01-793A-2C4F-8F69-43F25BD50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" y="6289882"/>
            <a:ext cx="12161520" cy="415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471318-9C51-450F-95DA-D68470C9E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31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ight Green Color Ba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9033" y="2700670"/>
            <a:ext cx="7352371" cy="14746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9033" y="4267392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B9D01-793A-2C4F-8F69-43F25BD50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" y="6289882"/>
            <a:ext cx="12161520" cy="415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B96F2-7A38-FD4D-B5BF-20A110C7A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309"/>
          <a:stretch/>
        </p:blipFill>
        <p:spPr>
          <a:xfrm>
            <a:off x="-11151" y="-11151"/>
            <a:ext cx="12192000" cy="3133493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879DF5-A370-4FFF-96CA-B46BE6BD32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19911" y="5720262"/>
            <a:ext cx="2209666" cy="5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26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Green Color Ba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CC2811-8366-4F4E-8B85-C037D6C08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151" y="-1115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00" y="2732567"/>
            <a:ext cx="7352371" cy="144977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0" y="4274420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B9D01-793A-2C4F-8F69-43F25BD50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" y="6289882"/>
            <a:ext cx="12161520" cy="415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85FB9E-5DE1-4BCA-B00C-9013468474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10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range Color Ba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B21FBC-8BDC-AC4D-97A6-ACD5B8E25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151" y="-1115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00" y="2583579"/>
            <a:ext cx="7352371" cy="15987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0" y="4274421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B9D01-793A-2C4F-8F69-43F25BD50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" y="6289882"/>
            <a:ext cx="12161520" cy="415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07580-35F1-483D-BCF5-EF720902BE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63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urple Color Ba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CDB1FE-AA58-144C-8FAA-D90286F82B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151" y="-1115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00" y="2583580"/>
            <a:ext cx="7352371" cy="1598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0" y="4274420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B9D01-793A-2C4F-8F69-43F25BD50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" y="6289882"/>
            <a:ext cx="12161520" cy="415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C081B8-785B-49CE-9C4C-63275FFA30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12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Color Ba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6F94B6-34BE-BD4F-ACCA-BABDCD174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151" y="-1115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00" y="2583581"/>
            <a:ext cx="7352371" cy="1598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0" y="4274419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B9D01-793A-2C4F-8F69-43F25BD50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" y="6289882"/>
            <a:ext cx="12161520" cy="415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4CEB3-6A99-46C6-8D1C-CB53B0F28A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13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nt Swash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956944D5-59B9-994C-A757-6A05362234F4}"/>
              </a:ext>
            </a:extLst>
          </p:cNvPr>
          <p:cNvSpPr/>
          <p:nvPr userDrawn="1"/>
        </p:nvSpPr>
        <p:spPr>
          <a:xfrm>
            <a:off x="-14160" y="0"/>
            <a:ext cx="12243007" cy="6879006"/>
          </a:xfrm>
          <a:custGeom>
            <a:avLst/>
            <a:gdLst>
              <a:gd name="connsiteX0" fmla="*/ 0 w 9219415"/>
              <a:gd name="connsiteY0" fmla="*/ 0 h 5099926"/>
              <a:gd name="connsiteX1" fmla="*/ 9219415 w 9219415"/>
              <a:gd name="connsiteY1" fmla="*/ 0 h 5099926"/>
              <a:gd name="connsiteX2" fmla="*/ 9219415 w 9219415"/>
              <a:gd name="connsiteY2" fmla="*/ 5099926 h 5099926"/>
              <a:gd name="connsiteX3" fmla="*/ 0 w 9219415"/>
              <a:gd name="connsiteY3" fmla="*/ 5099926 h 5099926"/>
              <a:gd name="connsiteX4" fmla="*/ 0 w 9219415"/>
              <a:gd name="connsiteY4" fmla="*/ 0 h 5099926"/>
              <a:gd name="connsiteX0" fmla="*/ 2922310 w 9219415"/>
              <a:gd name="connsiteY0" fmla="*/ 0 h 6212289"/>
              <a:gd name="connsiteX1" fmla="*/ 9219415 w 9219415"/>
              <a:gd name="connsiteY1" fmla="*/ 1112363 h 6212289"/>
              <a:gd name="connsiteX2" fmla="*/ 9219415 w 9219415"/>
              <a:gd name="connsiteY2" fmla="*/ 6212289 h 6212289"/>
              <a:gd name="connsiteX3" fmla="*/ 0 w 9219415"/>
              <a:gd name="connsiteY3" fmla="*/ 6212289 h 6212289"/>
              <a:gd name="connsiteX4" fmla="*/ 2922310 w 9219415"/>
              <a:gd name="connsiteY4" fmla="*/ 0 h 6212289"/>
              <a:gd name="connsiteX0" fmla="*/ 2922310 w 9219415"/>
              <a:gd name="connsiteY0" fmla="*/ 0 h 6212289"/>
              <a:gd name="connsiteX1" fmla="*/ 9219415 w 9219415"/>
              <a:gd name="connsiteY1" fmla="*/ 1112363 h 6212289"/>
              <a:gd name="connsiteX2" fmla="*/ 9219415 w 9219415"/>
              <a:gd name="connsiteY2" fmla="*/ 6212289 h 6212289"/>
              <a:gd name="connsiteX3" fmla="*/ 0 w 9219415"/>
              <a:gd name="connsiteY3" fmla="*/ 6212289 h 6212289"/>
              <a:gd name="connsiteX4" fmla="*/ 2922310 w 9219415"/>
              <a:gd name="connsiteY4" fmla="*/ 0 h 6212289"/>
              <a:gd name="connsiteX0" fmla="*/ 4487159 w 10784264"/>
              <a:gd name="connsiteY0" fmla="*/ 0 h 6212289"/>
              <a:gd name="connsiteX1" fmla="*/ 10784264 w 10784264"/>
              <a:gd name="connsiteY1" fmla="*/ 1112363 h 6212289"/>
              <a:gd name="connsiteX2" fmla="*/ 10784264 w 10784264"/>
              <a:gd name="connsiteY2" fmla="*/ 6212289 h 6212289"/>
              <a:gd name="connsiteX3" fmla="*/ 0 w 10784264"/>
              <a:gd name="connsiteY3" fmla="*/ 2978895 h 6212289"/>
              <a:gd name="connsiteX4" fmla="*/ 4487159 w 10784264"/>
              <a:gd name="connsiteY4" fmla="*/ 0 h 6212289"/>
              <a:gd name="connsiteX0" fmla="*/ 4487159 w 10784264"/>
              <a:gd name="connsiteY0" fmla="*/ 0 h 6212289"/>
              <a:gd name="connsiteX1" fmla="*/ 10784264 w 10784264"/>
              <a:gd name="connsiteY1" fmla="*/ 1112363 h 6212289"/>
              <a:gd name="connsiteX2" fmla="*/ 10784264 w 10784264"/>
              <a:gd name="connsiteY2" fmla="*/ 6212289 h 6212289"/>
              <a:gd name="connsiteX3" fmla="*/ 0 w 10784264"/>
              <a:gd name="connsiteY3" fmla="*/ 2978895 h 6212289"/>
              <a:gd name="connsiteX4" fmla="*/ 4487159 w 10784264"/>
              <a:gd name="connsiteY4" fmla="*/ 0 h 6212289"/>
              <a:gd name="connsiteX0" fmla="*/ 4498715 w 10795820"/>
              <a:gd name="connsiteY0" fmla="*/ 0 h 6905463"/>
              <a:gd name="connsiteX1" fmla="*/ 10795820 w 10795820"/>
              <a:gd name="connsiteY1" fmla="*/ 1112363 h 6905463"/>
              <a:gd name="connsiteX2" fmla="*/ 0 w 10795820"/>
              <a:gd name="connsiteY2" fmla="*/ 6905463 h 6905463"/>
              <a:gd name="connsiteX3" fmla="*/ 11556 w 10795820"/>
              <a:gd name="connsiteY3" fmla="*/ 2978895 h 6905463"/>
              <a:gd name="connsiteX4" fmla="*/ 4498715 w 10795820"/>
              <a:gd name="connsiteY4" fmla="*/ 0 h 6905463"/>
              <a:gd name="connsiteX0" fmla="*/ 4498715 w 10795820"/>
              <a:gd name="connsiteY0" fmla="*/ 0 h 6905463"/>
              <a:gd name="connsiteX1" fmla="*/ 10795820 w 10795820"/>
              <a:gd name="connsiteY1" fmla="*/ 1112363 h 6905463"/>
              <a:gd name="connsiteX2" fmla="*/ 0 w 10795820"/>
              <a:gd name="connsiteY2" fmla="*/ 6905463 h 6905463"/>
              <a:gd name="connsiteX3" fmla="*/ 11556 w 10795820"/>
              <a:gd name="connsiteY3" fmla="*/ 2978895 h 6905463"/>
              <a:gd name="connsiteX4" fmla="*/ 4498715 w 10795820"/>
              <a:gd name="connsiteY4" fmla="*/ 0 h 6905463"/>
              <a:gd name="connsiteX0" fmla="*/ 4487159 w 10784264"/>
              <a:gd name="connsiteY0" fmla="*/ 0 h 6905463"/>
              <a:gd name="connsiteX1" fmla="*/ 10784264 w 10784264"/>
              <a:gd name="connsiteY1" fmla="*/ 1112363 h 6905463"/>
              <a:gd name="connsiteX2" fmla="*/ 2097463 w 10784264"/>
              <a:gd name="connsiteY2" fmla="*/ 6905463 h 6905463"/>
              <a:gd name="connsiteX3" fmla="*/ 0 w 10784264"/>
              <a:gd name="connsiteY3" fmla="*/ 2978895 h 6905463"/>
              <a:gd name="connsiteX4" fmla="*/ 4487159 w 10784264"/>
              <a:gd name="connsiteY4" fmla="*/ 0 h 6905463"/>
              <a:gd name="connsiteX0" fmla="*/ 4487159 w 10784264"/>
              <a:gd name="connsiteY0" fmla="*/ 0 h 6905463"/>
              <a:gd name="connsiteX1" fmla="*/ 10784264 w 10784264"/>
              <a:gd name="connsiteY1" fmla="*/ 1112363 h 6905463"/>
              <a:gd name="connsiteX2" fmla="*/ 2097463 w 10784264"/>
              <a:gd name="connsiteY2" fmla="*/ 6905463 h 6905463"/>
              <a:gd name="connsiteX3" fmla="*/ 0 w 10784264"/>
              <a:gd name="connsiteY3" fmla="*/ 2978895 h 6905463"/>
              <a:gd name="connsiteX4" fmla="*/ 4487159 w 10784264"/>
              <a:gd name="connsiteY4" fmla="*/ 0 h 6905463"/>
              <a:gd name="connsiteX0" fmla="*/ 4487159 w 12214858"/>
              <a:gd name="connsiteY0" fmla="*/ 0 h 6905463"/>
              <a:gd name="connsiteX1" fmla="*/ 12214858 w 12214858"/>
              <a:gd name="connsiteY1" fmla="*/ 20982 h 6905463"/>
              <a:gd name="connsiteX2" fmla="*/ 2097463 w 12214858"/>
              <a:gd name="connsiteY2" fmla="*/ 6905463 h 6905463"/>
              <a:gd name="connsiteX3" fmla="*/ 0 w 12214858"/>
              <a:gd name="connsiteY3" fmla="*/ 2978895 h 6905463"/>
              <a:gd name="connsiteX4" fmla="*/ 4487159 w 12214858"/>
              <a:gd name="connsiteY4" fmla="*/ 0 h 6905463"/>
              <a:gd name="connsiteX0" fmla="*/ 4568182 w 12214858"/>
              <a:gd name="connsiteY0" fmla="*/ 175788 h 6884481"/>
              <a:gd name="connsiteX1" fmla="*/ 12214858 w 12214858"/>
              <a:gd name="connsiteY1" fmla="*/ 0 h 6884481"/>
              <a:gd name="connsiteX2" fmla="*/ 2097463 w 12214858"/>
              <a:gd name="connsiteY2" fmla="*/ 6884481 h 6884481"/>
              <a:gd name="connsiteX3" fmla="*/ 0 w 12214858"/>
              <a:gd name="connsiteY3" fmla="*/ 2957913 h 6884481"/>
              <a:gd name="connsiteX4" fmla="*/ 4568182 w 12214858"/>
              <a:gd name="connsiteY4" fmla="*/ 175788 h 6884481"/>
              <a:gd name="connsiteX0" fmla="*/ 4568182 w 12214858"/>
              <a:gd name="connsiteY0" fmla="*/ 175788 h 6884481"/>
              <a:gd name="connsiteX1" fmla="*/ 12214858 w 12214858"/>
              <a:gd name="connsiteY1" fmla="*/ 0 h 6884481"/>
              <a:gd name="connsiteX2" fmla="*/ 2097463 w 12214858"/>
              <a:gd name="connsiteY2" fmla="*/ 6884481 h 6884481"/>
              <a:gd name="connsiteX3" fmla="*/ 0 w 12214858"/>
              <a:gd name="connsiteY3" fmla="*/ 2957913 h 6884481"/>
              <a:gd name="connsiteX4" fmla="*/ 4568182 w 12214858"/>
              <a:gd name="connsiteY4" fmla="*/ 175788 h 6884481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9039 w 12215163"/>
              <a:gd name="connsiteY0" fmla="*/ 0 h 6917037"/>
              <a:gd name="connsiteX1" fmla="*/ 12215163 w 12215163"/>
              <a:gd name="connsiteY1" fmla="*/ 32556 h 6917037"/>
              <a:gd name="connsiteX2" fmla="*/ 2097768 w 12215163"/>
              <a:gd name="connsiteY2" fmla="*/ 6917037 h 6917037"/>
              <a:gd name="connsiteX3" fmla="*/ 305 w 12215163"/>
              <a:gd name="connsiteY3" fmla="*/ 2990469 h 6917037"/>
              <a:gd name="connsiteX4" fmla="*/ 4499039 w 12215163"/>
              <a:gd name="connsiteY4" fmla="*/ 0 h 6917037"/>
              <a:gd name="connsiteX0" fmla="*/ 4781534 w 12497658"/>
              <a:gd name="connsiteY0" fmla="*/ 0 h 7214320"/>
              <a:gd name="connsiteX1" fmla="*/ 12497658 w 12497658"/>
              <a:gd name="connsiteY1" fmla="*/ 32556 h 7214320"/>
              <a:gd name="connsiteX2" fmla="*/ 2380263 w 12497658"/>
              <a:gd name="connsiteY2" fmla="*/ 6917037 h 7214320"/>
              <a:gd name="connsiteX3" fmla="*/ 676340 w 12497658"/>
              <a:gd name="connsiteY3" fmla="*/ 5671595 h 7214320"/>
              <a:gd name="connsiteX4" fmla="*/ 282800 w 12497658"/>
              <a:gd name="connsiteY4" fmla="*/ 2990469 h 7214320"/>
              <a:gd name="connsiteX5" fmla="*/ 4781534 w 12497658"/>
              <a:gd name="connsiteY5" fmla="*/ 0 h 7214320"/>
              <a:gd name="connsiteX0" fmla="*/ 4891628 w 12607752"/>
              <a:gd name="connsiteY0" fmla="*/ 0 h 7270281"/>
              <a:gd name="connsiteX1" fmla="*/ 12607752 w 12607752"/>
              <a:gd name="connsiteY1" fmla="*/ 32556 h 7270281"/>
              <a:gd name="connsiteX2" fmla="*/ 2490357 w 12607752"/>
              <a:gd name="connsiteY2" fmla="*/ 6917037 h 7270281"/>
              <a:gd name="connsiteX3" fmla="*/ 404469 w 12607752"/>
              <a:gd name="connsiteY3" fmla="*/ 6041984 h 7270281"/>
              <a:gd name="connsiteX4" fmla="*/ 392894 w 12607752"/>
              <a:gd name="connsiteY4" fmla="*/ 2990469 h 7270281"/>
              <a:gd name="connsiteX5" fmla="*/ 4891628 w 12607752"/>
              <a:gd name="connsiteY5" fmla="*/ 0 h 7270281"/>
              <a:gd name="connsiteX0" fmla="*/ 4808115 w 12524239"/>
              <a:gd name="connsiteY0" fmla="*/ 0 h 7270281"/>
              <a:gd name="connsiteX1" fmla="*/ 12524239 w 12524239"/>
              <a:gd name="connsiteY1" fmla="*/ 32556 h 7270281"/>
              <a:gd name="connsiteX2" fmla="*/ 2406844 w 12524239"/>
              <a:gd name="connsiteY2" fmla="*/ 6917037 h 7270281"/>
              <a:gd name="connsiteX3" fmla="*/ 320956 w 12524239"/>
              <a:gd name="connsiteY3" fmla="*/ 6041984 h 7270281"/>
              <a:gd name="connsiteX4" fmla="*/ 309381 w 12524239"/>
              <a:gd name="connsiteY4" fmla="*/ 2990469 h 7270281"/>
              <a:gd name="connsiteX5" fmla="*/ 4808115 w 12524239"/>
              <a:gd name="connsiteY5" fmla="*/ 0 h 7270281"/>
              <a:gd name="connsiteX0" fmla="*/ 4808115 w 12524239"/>
              <a:gd name="connsiteY0" fmla="*/ 0 h 7297405"/>
              <a:gd name="connsiteX1" fmla="*/ 12524239 w 12524239"/>
              <a:gd name="connsiteY1" fmla="*/ 32556 h 7297405"/>
              <a:gd name="connsiteX2" fmla="*/ 2406844 w 12524239"/>
              <a:gd name="connsiteY2" fmla="*/ 6917037 h 7297405"/>
              <a:gd name="connsiteX3" fmla="*/ 320956 w 12524239"/>
              <a:gd name="connsiteY3" fmla="*/ 6041984 h 7297405"/>
              <a:gd name="connsiteX4" fmla="*/ 309381 w 12524239"/>
              <a:gd name="connsiteY4" fmla="*/ 2990469 h 7297405"/>
              <a:gd name="connsiteX5" fmla="*/ 4808115 w 12524239"/>
              <a:gd name="connsiteY5" fmla="*/ 0 h 7297405"/>
              <a:gd name="connsiteX0" fmla="*/ 4808115 w 12524239"/>
              <a:gd name="connsiteY0" fmla="*/ 0 h 6934047"/>
              <a:gd name="connsiteX1" fmla="*/ 12524239 w 12524239"/>
              <a:gd name="connsiteY1" fmla="*/ 32556 h 6934047"/>
              <a:gd name="connsiteX2" fmla="*/ 2406844 w 12524239"/>
              <a:gd name="connsiteY2" fmla="*/ 6917037 h 6934047"/>
              <a:gd name="connsiteX3" fmla="*/ 320956 w 12524239"/>
              <a:gd name="connsiteY3" fmla="*/ 6041984 h 6934047"/>
              <a:gd name="connsiteX4" fmla="*/ 309381 w 12524239"/>
              <a:gd name="connsiteY4" fmla="*/ 2990469 h 6934047"/>
              <a:gd name="connsiteX5" fmla="*/ 4808115 w 12524239"/>
              <a:gd name="connsiteY5" fmla="*/ 0 h 6934047"/>
              <a:gd name="connsiteX0" fmla="*/ 4808115 w 12997328"/>
              <a:gd name="connsiteY0" fmla="*/ 0 h 6934047"/>
              <a:gd name="connsiteX1" fmla="*/ 12524239 w 12997328"/>
              <a:gd name="connsiteY1" fmla="*/ 32556 h 6934047"/>
              <a:gd name="connsiteX2" fmla="*/ 11096987 w 12997328"/>
              <a:gd name="connsiteY2" fmla="*/ 902825 h 6934047"/>
              <a:gd name="connsiteX3" fmla="*/ 2406844 w 12997328"/>
              <a:gd name="connsiteY3" fmla="*/ 6917037 h 6934047"/>
              <a:gd name="connsiteX4" fmla="*/ 320956 w 12997328"/>
              <a:gd name="connsiteY4" fmla="*/ 6041984 h 6934047"/>
              <a:gd name="connsiteX5" fmla="*/ 309381 w 12997328"/>
              <a:gd name="connsiteY5" fmla="*/ 2990469 h 6934047"/>
              <a:gd name="connsiteX6" fmla="*/ 4808115 w 12997328"/>
              <a:gd name="connsiteY6" fmla="*/ 0 h 6934047"/>
              <a:gd name="connsiteX0" fmla="*/ 4808115 w 13547722"/>
              <a:gd name="connsiteY0" fmla="*/ 0 h 6934047"/>
              <a:gd name="connsiteX1" fmla="*/ 12524239 w 13547722"/>
              <a:gd name="connsiteY1" fmla="*/ 32556 h 6934047"/>
              <a:gd name="connsiteX2" fmla="*/ 12497524 w 13547722"/>
              <a:gd name="connsiteY2" fmla="*/ 4919240 h 6934047"/>
              <a:gd name="connsiteX3" fmla="*/ 2406844 w 13547722"/>
              <a:gd name="connsiteY3" fmla="*/ 6917037 h 6934047"/>
              <a:gd name="connsiteX4" fmla="*/ 320956 w 13547722"/>
              <a:gd name="connsiteY4" fmla="*/ 6041984 h 6934047"/>
              <a:gd name="connsiteX5" fmla="*/ 309381 w 13547722"/>
              <a:gd name="connsiteY5" fmla="*/ 2990469 h 6934047"/>
              <a:gd name="connsiteX6" fmla="*/ 4808115 w 13547722"/>
              <a:gd name="connsiteY6" fmla="*/ 0 h 6934047"/>
              <a:gd name="connsiteX0" fmla="*/ 4808115 w 13547722"/>
              <a:gd name="connsiteY0" fmla="*/ 0 h 6934047"/>
              <a:gd name="connsiteX1" fmla="*/ 12524239 w 13547722"/>
              <a:gd name="connsiteY1" fmla="*/ 32556 h 6934047"/>
              <a:gd name="connsiteX2" fmla="*/ 12497524 w 13547722"/>
              <a:gd name="connsiteY2" fmla="*/ 4919240 h 6934047"/>
              <a:gd name="connsiteX3" fmla="*/ 2406844 w 13547722"/>
              <a:gd name="connsiteY3" fmla="*/ 6917037 h 6934047"/>
              <a:gd name="connsiteX4" fmla="*/ 320956 w 13547722"/>
              <a:gd name="connsiteY4" fmla="*/ 6041984 h 6934047"/>
              <a:gd name="connsiteX5" fmla="*/ 309381 w 13547722"/>
              <a:gd name="connsiteY5" fmla="*/ 2990469 h 6934047"/>
              <a:gd name="connsiteX6" fmla="*/ 4808115 w 13547722"/>
              <a:gd name="connsiteY6" fmla="*/ 0 h 6934047"/>
              <a:gd name="connsiteX0" fmla="*/ 4808115 w 13547722"/>
              <a:gd name="connsiteY0" fmla="*/ 0 h 6934013"/>
              <a:gd name="connsiteX1" fmla="*/ 12524239 w 13547722"/>
              <a:gd name="connsiteY1" fmla="*/ 32556 h 6934013"/>
              <a:gd name="connsiteX2" fmla="*/ 12497524 w 13547722"/>
              <a:gd name="connsiteY2" fmla="*/ 4919240 h 6934013"/>
              <a:gd name="connsiteX3" fmla="*/ 2406844 w 13547722"/>
              <a:gd name="connsiteY3" fmla="*/ 6917037 h 6934013"/>
              <a:gd name="connsiteX4" fmla="*/ 320956 w 13547722"/>
              <a:gd name="connsiteY4" fmla="*/ 6041984 h 6934013"/>
              <a:gd name="connsiteX5" fmla="*/ 309381 w 13547722"/>
              <a:gd name="connsiteY5" fmla="*/ 2990469 h 6934013"/>
              <a:gd name="connsiteX6" fmla="*/ 4808115 w 13547722"/>
              <a:gd name="connsiteY6" fmla="*/ 0 h 6934013"/>
              <a:gd name="connsiteX0" fmla="*/ 4817637 w 13557244"/>
              <a:gd name="connsiteY0" fmla="*/ 0 h 7203284"/>
              <a:gd name="connsiteX1" fmla="*/ 12533761 w 13557244"/>
              <a:gd name="connsiteY1" fmla="*/ 32556 h 7203284"/>
              <a:gd name="connsiteX2" fmla="*/ 12507046 w 13557244"/>
              <a:gd name="connsiteY2" fmla="*/ 4919240 h 7203284"/>
              <a:gd name="connsiteX3" fmla="*/ 2416366 w 13557244"/>
              <a:gd name="connsiteY3" fmla="*/ 6917037 h 7203284"/>
              <a:gd name="connsiteX4" fmla="*/ 295754 w 13557244"/>
              <a:gd name="connsiteY4" fmla="*/ 6782764 h 7203284"/>
              <a:gd name="connsiteX5" fmla="*/ 318903 w 13557244"/>
              <a:gd name="connsiteY5" fmla="*/ 2990469 h 7203284"/>
              <a:gd name="connsiteX6" fmla="*/ 4817637 w 13557244"/>
              <a:gd name="connsiteY6" fmla="*/ 0 h 7203284"/>
              <a:gd name="connsiteX0" fmla="*/ 4817637 w 13557244"/>
              <a:gd name="connsiteY0" fmla="*/ 0 h 6917037"/>
              <a:gd name="connsiteX1" fmla="*/ 12533761 w 13557244"/>
              <a:gd name="connsiteY1" fmla="*/ 32556 h 6917037"/>
              <a:gd name="connsiteX2" fmla="*/ 12507046 w 13557244"/>
              <a:gd name="connsiteY2" fmla="*/ 4919240 h 6917037"/>
              <a:gd name="connsiteX3" fmla="*/ 2416366 w 13557244"/>
              <a:gd name="connsiteY3" fmla="*/ 6917037 h 6917037"/>
              <a:gd name="connsiteX4" fmla="*/ 295754 w 13557244"/>
              <a:gd name="connsiteY4" fmla="*/ 6782764 h 6917037"/>
              <a:gd name="connsiteX5" fmla="*/ 318903 w 13557244"/>
              <a:gd name="connsiteY5" fmla="*/ 2990469 h 6917037"/>
              <a:gd name="connsiteX6" fmla="*/ 4817637 w 13557244"/>
              <a:gd name="connsiteY6" fmla="*/ 0 h 6917037"/>
              <a:gd name="connsiteX0" fmla="*/ 4814401 w 13554008"/>
              <a:gd name="connsiteY0" fmla="*/ 0 h 6917037"/>
              <a:gd name="connsiteX1" fmla="*/ 12530525 w 13554008"/>
              <a:gd name="connsiteY1" fmla="*/ 32556 h 6917037"/>
              <a:gd name="connsiteX2" fmla="*/ 12503810 w 13554008"/>
              <a:gd name="connsiteY2" fmla="*/ 4919240 h 6917037"/>
              <a:gd name="connsiteX3" fmla="*/ 2413130 w 13554008"/>
              <a:gd name="connsiteY3" fmla="*/ 6917037 h 6917037"/>
              <a:gd name="connsiteX4" fmla="*/ 304092 w 13554008"/>
              <a:gd name="connsiteY4" fmla="*/ 6875362 h 6917037"/>
              <a:gd name="connsiteX5" fmla="*/ 315667 w 13554008"/>
              <a:gd name="connsiteY5" fmla="*/ 2990469 h 6917037"/>
              <a:gd name="connsiteX6" fmla="*/ 4814401 w 13554008"/>
              <a:gd name="connsiteY6" fmla="*/ 0 h 6917037"/>
              <a:gd name="connsiteX0" fmla="*/ 4798662 w 13538269"/>
              <a:gd name="connsiteY0" fmla="*/ 0 h 6917037"/>
              <a:gd name="connsiteX1" fmla="*/ 12514786 w 13538269"/>
              <a:gd name="connsiteY1" fmla="*/ 32556 h 6917037"/>
              <a:gd name="connsiteX2" fmla="*/ 12488071 w 13538269"/>
              <a:gd name="connsiteY2" fmla="*/ 4919240 h 6917037"/>
              <a:gd name="connsiteX3" fmla="*/ 2397391 w 13538269"/>
              <a:gd name="connsiteY3" fmla="*/ 6917037 h 6917037"/>
              <a:gd name="connsiteX4" fmla="*/ 288353 w 13538269"/>
              <a:gd name="connsiteY4" fmla="*/ 6875362 h 6917037"/>
              <a:gd name="connsiteX5" fmla="*/ 299928 w 13538269"/>
              <a:gd name="connsiteY5" fmla="*/ 2990469 h 6917037"/>
              <a:gd name="connsiteX6" fmla="*/ 4798662 w 13538269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2692251"/>
              <a:gd name="connsiteY0" fmla="*/ 0 h 6917037"/>
              <a:gd name="connsiteX1" fmla="*/ 12226433 w 12692251"/>
              <a:gd name="connsiteY1" fmla="*/ 32556 h 6917037"/>
              <a:gd name="connsiteX2" fmla="*/ 12199718 w 12692251"/>
              <a:gd name="connsiteY2" fmla="*/ 4919240 h 6917037"/>
              <a:gd name="connsiteX3" fmla="*/ 2109038 w 12692251"/>
              <a:gd name="connsiteY3" fmla="*/ 6917037 h 6917037"/>
              <a:gd name="connsiteX4" fmla="*/ 0 w 12692251"/>
              <a:gd name="connsiteY4" fmla="*/ 6875362 h 6917037"/>
              <a:gd name="connsiteX5" fmla="*/ 11575 w 12692251"/>
              <a:gd name="connsiteY5" fmla="*/ 2990469 h 6917037"/>
              <a:gd name="connsiteX6" fmla="*/ 4510309 w 12692251"/>
              <a:gd name="connsiteY6" fmla="*/ 0 h 6917037"/>
              <a:gd name="connsiteX0" fmla="*/ 4510309 w 12229378"/>
              <a:gd name="connsiteY0" fmla="*/ 0 h 6917037"/>
              <a:gd name="connsiteX1" fmla="*/ 12226433 w 12229378"/>
              <a:gd name="connsiteY1" fmla="*/ 32556 h 6917037"/>
              <a:gd name="connsiteX2" fmla="*/ 12199718 w 12229378"/>
              <a:gd name="connsiteY2" fmla="*/ 4919240 h 6917037"/>
              <a:gd name="connsiteX3" fmla="*/ 2109038 w 12229378"/>
              <a:gd name="connsiteY3" fmla="*/ 6917037 h 6917037"/>
              <a:gd name="connsiteX4" fmla="*/ 0 w 12229378"/>
              <a:gd name="connsiteY4" fmla="*/ 6875362 h 6917037"/>
              <a:gd name="connsiteX5" fmla="*/ 11575 w 12229378"/>
              <a:gd name="connsiteY5" fmla="*/ 2990469 h 6917037"/>
              <a:gd name="connsiteX6" fmla="*/ 4510309 w 12229378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31414 w 12242528"/>
              <a:gd name="connsiteY0" fmla="*/ 0 h 6917037"/>
              <a:gd name="connsiteX1" fmla="*/ 12235963 w 12242528"/>
              <a:gd name="connsiteY1" fmla="*/ 9407 h 6917037"/>
              <a:gd name="connsiteX2" fmla="*/ 12220823 w 12242528"/>
              <a:gd name="connsiteY2" fmla="*/ 4919240 h 6917037"/>
              <a:gd name="connsiteX3" fmla="*/ 2130143 w 12242528"/>
              <a:gd name="connsiteY3" fmla="*/ 6917037 h 6917037"/>
              <a:gd name="connsiteX4" fmla="*/ 21105 w 12242528"/>
              <a:gd name="connsiteY4" fmla="*/ 6875362 h 6917037"/>
              <a:gd name="connsiteX5" fmla="*/ 32680 w 12242528"/>
              <a:gd name="connsiteY5" fmla="*/ 2990469 h 6917037"/>
              <a:gd name="connsiteX6" fmla="*/ 4531414 w 12242528"/>
              <a:gd name="connsiteY6" fmla="*/ 0 h 6917037"/>
              <a:gd name="connsiteX0" fmla="*/ 4554582 w 12265696"/>
              <a:gd name="connsiteY0" fmla="*/ 0 h 6917037"/>
              <a:gd name="connsiteX1" fmla="*/ 12259131 w 12265696"/>
              <a:gd name="connsiteY1" fmla="*/ 9407 h 6917037"/>
              <a:gd name="connsiteX2" fmla="*/ 12243991 w 12265696"/>
              <a:gd name="connsiteY2" fmla="*/ 4919240 h 6917037"/>
              <a:gd name="connsiteX3" fmla="*/ 2153311 w 12265696"/>
              <a:gd name="connsiteY3" fmla="*/ 6917037 h 6917037"/>
              <a:gd name="connsiteX4" fmla="*/ 44273 w 12265696"/>
              <a:gd name="connsiteY4" fmla="*/ 6875362 h 6917037"/>
              <a:gd name="connsiteX5" fmla="*/ 27568 w 12265696"/>
              <a:gd name="connsiteY5" fmla="*/ 3047030 h 6917037"/>
              <a:gd name="connsiteX6" fmla="*/ 4554582 w 12265696"/>
              <a:gd name="connsiteY6" fmla="*/ 0 h 6917037"/>
              <a:gd name="connsiteX0" fmla="*/ 4554582 w 12265696"/>
              <a:gd name="connsiteY0" fmla="*/ 0 h 6917037"/>
              <a:gd name="connsiteX1" fmla="*/ 12259131 w 12265696"/>
              <a:gd name="connsiteY1" fmla="*/ 9407 h 6917037"/>
              <a:gd name="connsiteX2" fmla="*/ 12243991 w 12265696"/>
              <a:gd name="connsiteY2" fmla="*/ 4919240 h 6917037"/>
              <a:gd name="connsiteX3" fmla="*/ 2153311 w 12265696"/>
              <a:gd name="connsiteY3" fmla="*/ 6917037 h 6917037"/>
              <a:gd name="connsiteX4" fmla="*/ 44273 w 12265696"/>
              <a:gd name="connsiteY4" fmla="*/ 6875362 h 6917037"/>
              <a:gd name="connsiteX5" fmla="*/ 27568 w 12265696"/>
              <a:gd name="connsiteY5" fmla="*/ 3047030 h 6917037"/>
              <a:gd name="connsiteX6" fmla="*/ 4554582 w 12265696"/>
              <a:gd name="connsiteY6" fmla="*/ 0 h 6917037"/>
              <a:gd name="connsiteX0" fmla="*/ 4528062 w 12239176"/>
              <a:gd name="connsiteY0" fmla="*/ 0 h 6917037"/>
              <a:gd name="connsiteX1" fmla="*/ 12232611 w 12239176"/>
              <a:gd name="connsiteY1" fmla="*/ 9407 h 6917037"/>
              <a:gd name="connsiteX2" fmla="*/ 12217471 w 12239176"/>
              <a:gd name="connsiteY2" fmla="*/ 4919240 h 6917037"/>
              <a:gd name="connsiteX3" fmla="*/ 2126791 w 12239176"/>
              <a:gd name="connsiteY3" fmla="*/ 6917037 h 6917037"/>
              <a:gd name="connsiteX4" fmla="*/ 17753 w 12239176"/>
              <a:gd name="connsiteY4" fmla="*/ 6875362 h 6917037"/>
              <a:gd name="connsiteX5" fmla="*/ 1048 w 12239176"/>
              <a:gd name="connsiteY5" fmla="*/ 3047030 h 6917037"/>
              <a:gd name="connsiteX6" fmla="*/ 4528062 w 12239176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31893 w 12243007"/>
              <a:gd name="connsiteY0" fmla="*/ 0 h 6917037"/>
              <a:gd name="connsiteX1" fmla="*/ 12236442 w 12243007"/>
              <a:gd name="connsiteY1" fmla="*/ 9407 h 6917037"/>
              <a:gd name="connsiteX2" fmla="*/ 12221302 w 12243007"/>
              <a:gd name="connsiteY2" fmla="*/ 4919240 h 6917037"/>
              <a:gd name="connsiteX3" fmla="*/ 2130622 w 12243007"/>
              <a:gd name="connsiteY3" fmla="*/ 6917037 h 6917037"/>
              <a:gd name="connsiteX4" fmla="*/ 3369 w 12243007"/>
              <a:gd name="connsiteY4" fmla="*/ 6879006 h 6917037"/>
              <a:gd name="connsiteX5" fmla="*/ 4879 w 12243007"/>
              <a:gd name="connsiteY5" fmla="*/ 3047030 h 6917037"/>
              <a:gd name="connsiteX6" fmla="*/ 4531893 w 12243007"/>
              <a:gd name="connsiteY6" fmla="*/ 0 h 6917037"/>
              <a:gd name="connsiteX0" fmla="*/ 4531893 w 12243007"/>
              <a:gd name="connsiteY0" fmla="*/ 0 h 6917037"/>
              <a:gd name="connsiteX1" fmla="*/ 12236442 w 12243007"/>
              <a:gd name="connsiteY1" fmla="*/ 9407 h 6917037"/>
              <a:gd name="connsiteX2" fmla="*/ 12221302 w 12243007"/>
              <a:gd name="connsiteY2" fmla="*/ 4919240 h 6917037"/>
              <a:gd name="connsiteX3" fmla="*/ 2130622 w 12243007"/>
              <a:gd name="connsiteY3" fmla="*/ 6917037 h 6917037"/>
              <a:gd name="connsiteX4" fmla="*/ 3369 w 12243007"/>
              <a:gd name="connsiteY4" fmla="*/ 6879006 h 6917037"/>
              <a:gd name="connsiteX5" fmla="*/ 4879 w 12243007"/>
              <a:gd name="connsiteY5" fmla="*/ 3047030 h 6917037"/>
              <a:gd name="connsiteX6" fmla="*/ 4531893 w 12243007"/>
              <a:gd name="connsiteY6" fmla="*/ 0 h 6917037"/>
              <a:gd name="connsiteX0" fmla="*/ 4531893 w 12243007"/>
              <a:gd name="connsiteY0" fmla="*/ 0 h 6879006"/>
              <a:gd name="connsiteX1" fmla="*/ 12236442 w 12243007"/>
              <a:gd name="connsiteY1" fmla="*/ 9407 h 6879006"/>
              <a:gd name="connsiteX2" fmla="*/ 12221302 w 12243007"/>
              <a:gd name="connsiteY2" fmla="*/ 4919240 h 6879006"/>
              <a:gd name="connsiteX3" fmla="*/ 2134265 w 12243007"/>
              <a:gd name="connsiteY3" fmla="*/ 6876964 h 6879006"/>
              <a:gd name="connsiteX4" fmla="*/ 3369 w 12243007"/>
              <a:gd name="connsiteY4" fmla="*/ 6879006 h 6879006"/>
              <a:gd name="connsiteX5" fmla="*/ 4879 w 12243007"/>
              <a:gd name="connsiteY5" fmla="*/ 3047030 h 6879006"/>
              <a:gd name="connsiteX6" fmla="*/ 4531893 w 12243007"/>
              <a:gd name="connsiteY6" fmla="*/ 0 h 687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3007" h="6879006">
                <a:moveTo>
                  <a:pt x="4531893" y="0"/>
                </a:moveTo>
                <a:lnTo>
                  <a:pt x="12236442" y="9407"/>
                </a:lnTo>
                <a:cubicBezTo>
                  <a:pt x="12242865" y="1317346"/>
                  <a:pt x="12252354" y="3494034"/>
                  <a:pt x="12221302" y="4919240"/>
                </a:cubicBezTo>
                <a:cubicBezTo>
                  <a:pt x="9227131" y="4886035"/>
                  <a:pt x="4821521" y="5488002"/>
                  <a:pt x="2134265" y="6876964"/>
                </a:cubicBezTo>
                <a:lnTo>
                  <a:pt x="3369" y="6879006"/>
                </a:lnTo>
                <a:cubicBezTo>
                  <a:pt x="-7959" y="5975101"/>
                  <a:pt x="13639" y="3540238"/>
                  <a:pt x="4879" y="3047030"/>
                </a:cubicBezTo>
                <a:cubicBezTo>
                  <a:pt x="794205" y="1886021"/>
                  <a:pt x="3071773" y="272749"/>
                  <a:pt x="4531893" y="0"/>
                </a:cubicBezTo>
                <a:close/>
              </a:path>
            </a:pathLst>
          </a:custGeom>
          <a:solidFill>
            <a:srgbClr val="B9D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60A7DD-16F6-FB49-98EA-C1415FF322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00" y="2620676"/>
            <a:ext cx="7352371" cy="9972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F0A33B-1F95-4347-8EDE-C3F39E2AE3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0" y="3709971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EB1A768-6F04-0344-AB6E-315D20F7D2A9}"/>
              </a:ext>
            </a:extLst>
          </p:cNvPr>
          <p:cNvSpPr/>
          <p:nvPr userDrawn="1"/>
        </p:nvSpPr>
        <p:spPr>
          <a:xfrm>
            <a:off x="2438400" y="4260769"/>
            <a:ext cx="1917891" cy="121052"/>
          </a:xfrm>
          <a:prstGeom prst="parallelogram">
            <a:avLst>
              <a:gd name="adj" fmla="val 81372"/>
            </a:avLst>
          </a:prstGeom>
          <a:solidFill>
            <a:srgbClr val="64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F8EC81-B112-4341-968A-3C5AA0DFC3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68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2">
          <p15:clr>
            <a:srgbClr val="FBAE40"/>
          </p15:clr>
        </p15:guide>
        <p15:guide id="2" orient="horz" pos="2747">
          <p15:clr>
            <a:srgbClr val="FBAE40"/>
          </p15:clr>
        </p15:guide>
        <p15:guide id="3" pos="153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range Tint Swash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9001497F-1CC5-7F4E-9D0F-CCD881C9DCB5}"/>
              </a:ext>
            </a:extLst>
          </p:cNvPr>
          <p:cNvSpPr/>
          <p:nvPr userDrawn="1"/>
        </p:nvSpPr>
        <p:spPr>
          <a:xfrm>
            <a:off x="0" y="0"/>
            <a:ext cx="12243007" cy="6879006"/>
          </a:xfrm>
          <a:custGeom>
            <a:avLst/>
            <a:gdLst>
              <a:gd name="connsiteX0" fmla="*/ 0 w 9219415"/>
              <a:gd name="connsiteY0" fmla="*/ 0 h 5099926"/>
              <a:gd name="connsiteX1" fmla="*/ 9219415 w 9219415"/>
              <a:gd name="connsiteY1" fmla="*/ 0 h 5099926"/>
              <a:gd name="connsiteX2" fmla="*/ 9219415 w 9219415"/>
              <a:gd name="connsiteY2" fmla="*/ 5099926 h 5099926"/>
              <a:gd name="connsiteX3" fmla="*/ 0 w 9219415"/>
              <a:gd name="connsiteY3" fmla="*/ 5099926 h 5099926"/>
              <a:gd name="connsiteX4" fmla="*/ 0 w 9219415"/>
              <a:gd name="connsiteY4" fmla="*/ 0 h 5099926"/>
              <a:gd name="connsiteX0" fmla="*/ 2922310 w 9219415"/>
              <a:gd name="connsiteY0" fmla="*/ 0 h 6212289"/>
              <a:gd name="connsiteX1" fmla="*/ 9219415 w 9219415"/>
              <a:gd name="connsiteY1" fmla="*/ 1112363 h 6212289"/>
              <a:gd name="connsiteX2" fmla="*/ 9219415 w 9219415"/>
              <a:gd name="connsiteY2" fmla="*/ 6212289 h 6212289"/>
              <a:gd name="connsiteX3" fmla="*/ 0 w 9219415"/>
              <a:gd name="connsiteY3" fmla="*/ 6212289 h 6212289"/>
              <a:gd name="connsiteX4" fmla="*/ 2922310 w 9219415"/>
              <a:gd name="connsiteY4" fmla="*/ 0 h 6212289"/>
              <a:gd name="connsiteX0" fmla="*/ 2922310 w 9219415"/>
              <a:gd name="connsiteY0" fmla="*/ 0 h 6212289"/>
              <a:gd name="connsiteX1" fmla="*/ 9219415 w 9219415"/>
              <a:gd name="connsiteY1" fmla="*/ 1112363 h 6212289"/>
              <a:gd name="connsiteX2" fmla="*/ 9219415 w 9219415"/>
              <a:gd name="connsiteY2" fmla="*/ 6212289 h 6212289"/>
              <a:gd name="connsiteX3" fmla="*/ 0 w 9219415"/>
              <a:gd name="connsiteY3" fmla="*/ 6212289 h 6212289"/>
              <a:gd name="connsiteX4" fmla="*/ 2922310 w 9219415"/>
              <a:gd name="connsiteY4" fmla="*/ 0 h 6212289"/>
              <a:gd name="connsiteX0" fmla="*/ 4487159 w 10784264"/>
              <a:gd name="connsiteY0" fmla="*/ 0 h 6212289"/>
              <a:gd name="connsiteX1" fmla="*/ 10784264 w 10784264"/>
              <a:gd name="connsiteY1" fmla="*/ 1112363 h 6212289"/>
              <a:gd name="connsiteX2" fmla="*/ 10784264 w 10784264"/>
              <a:gd name="connsiteY2" fmla="*/ 6212289 h 6212289"/>
              <a:gd name="connsiteX3" fmla="*/ 0 w 10784264"/>
              <a:gd name="connsiteY3" fmla="*/ 2978895 h 6212289"/>
              <a:gd name="connsiteX4" fmla="*/ 4487159 w 10784264"/>
              <a:gd name="connsiteY4" fmla="*/ 0 h 6212289"/>
              <a:gd name="connsiteX0" fmla="*/ 4487159 w 10784264"/>
              <a:gd name="connsiteY0" fmla="*/ 0 h 6212289"/>
              <a:gd name="connsiteX1" fmla="*/ 10784264 w 10784264"/>
              <a:gd name="connsiteY1" fmla="*/ 1112363 h 6212289"/>
              <a:gd name="connsiteX2" fmla="*/ 10784264 w 10784264"/>
              <a:gd name="connsiteY2" fmla="*/ 6212289 h 6212289"/>
              <a:gd name="connsiteX3" fmla="*/ 0 w 10784264"/>
              <a:gd name="connsiteY3" fmla="*/ 2978895 h 6212289"/>
              <a:gd name="connsiteX4" fmla="*/ 4487159 w 10784264"/>
              <a:gd name="connsiteY4" fmla="*/ 0 h 6212289"/>
              <a:gd name="connsiteX0" fmla="*/ 4498715 w 10795820"/>
              <a:gd name="connsiteY0" fmla="*/ 0 h 6905463"/>
              <a:gd name="connsiteX1" fmla="*/ 10795820 w 10795820"/>
              <a:gd name="connsiteY1" fmla="*/ 1112363 h 6905463"/>
              <a:gd name="connsiteX2" fmla="*/ 0 w 10795820"/>
              <a:gd name="connsiteY2" fmla="*/ 6905463 h 6905463"/>
              <a:gd name="connsiteX3" fmla="*/ 11556 w 10795820"/>
              <a:gd name="connsiteY3" fmla="*/ 2978895 h 6905463"/>
              <a:gd name="connsiteX4" fmla="*/ 4498715 w 10795820"/>
              <a:gd name="connsiteY4" fmla="*/ 0 h 6905463"/>
              <a:gd name="connsiteX0" fmla="*/ 4498715 w 10795820"/>
              <a:gd name="connsiteY0" fmla="*/ 0 h 6905463"/>
              <a:gd name="connsiteX1" fmla="*/ 10795820 w 10795820"/>
              <a:gd name="connsiteY1" fmla="*/ 1112363 h 6905463"/>
              <a:gd name="connsiteX2" fmla="*/ 0 w 10795820"/>
              <a:gd name="connsiteY2" fmla="*/ 6905463 h 6905463"/>
              <a:gd name="connsiteX3" fmla="*/ 11556 w 10795820"/>
              <a:gd name="connsiteY3" fmla="*/ 2978895 h 6905463"/>
              <a:gd name="connsiteX4" fmla="*/ 4498715 w 10795820"/>
              <a:gd name="connsiteY4" fmla="*/ 0 h 6905463"/>
              <a:gd name="connsiteX0" fmla="*/ 4487159 w 10784264"/>
              <a:gd name="connsiteY0" fmla="*/ 0 h 6905463"/>
              <a:gd name="connsiteX1" fmla="*/ 10784264 w 10784264"/>
              <a:gd name="connsiteY1" fmla="*/ 1112363 h 6905463"/>
              <a:gd name="connsiteX2" fmla="*/ 2097463 w 10784264"/>
              <a:gd name="connsiteY2" fmla="*/ 6905463 h 6905463"/>
              <a:gd name="connsiteX3" fmla="*/ 0 w 10784264"/>
              <a:gd name="connsiteY3" fmla="*/ 2978895 h 6905463"/>
              <a:gd name="connsiteX4" fmla="*/ 4487159 w 10784264"/>
              <a:gd name="connsiteY4" fmla="*/ 0 h 6905463"/>
              <a:gd name="connsiteX0" fmla="*/ 4487159 w 10784264"/>
              <a:gd name="connsiteY0" fmla="*/ 0 h 6905463"/>
              <a:gd name="connsiteX1" fmla="*/ 10784264 w 10784264"/>
              <a:gd name="connsiteY1" fmla="*/ 1112363 h 6905463"/>
              <a:gd name="connsiteX2" fmla="*/ 2097463 w 10784264"/>
              <a:gd name="connsiteY2" fmla="*/ 6905463 h 6905463"/>
              <a:gd name="connsiteX3" fmla="*/ 0 w 10784264"/>
              <a:gd name="connsiteY3" fmla="*/ 2978895 h 6905463"/>
              <a:gd name="connsiteX4" fmla="*/ 4487159 w 10784264"/>
              <a:gd name="connsiteY4" fmla="*/ 0 h 6905463"/>
              <a:gd name="connsiteX0" fmla="*/ 4487159 w 12214858"/>
              <a:gd name="connsiteY0" fmla="*/ 0 h 6905463"/>
              <a:gd name="connsiteX1" fmla="*/ 12214858 w 12214858"/>
              <a:gd name="connsiteY1" fmla="*/ 20982 h 6905463"/>
              <a:gd name="connsiteX2" fmla="*/ 2097463 w 12214858"/>
              <a:gd name="connsiteY2" fmla="*/ 6905463 h 6905463"/>
              <a:gd name="connsiteX3" fmla="*/ 0 w 12214858"/>
              <a:gd name="connsiteY3" fmla="*/ 2978895 h 6905463"/>
              <a:gd name="connsiteX4" fmla="*/ 4487159 w 12214858"/>
              <a:gd name="connsiteY4" fmla="*/ 0 h 6905463"/>
              <a:gd name="connsiteX0" fmla="*/ 4568182 w 12214858"/>
              <a:gd name="connsiteY0" fmla="*/ 175788 h 6884481"/>
              <a:gd name="connsiteX1" fmla="*/ 12214858 w 12214858"/>
              <a:gd name="connsiteY1" fmla="*/ 0 h 6884481"/>
              <a:gd name="connsiteX2" fmla="*/ 2097463 w 12214858"/>
              <a:gd name="connsiteY2" fmla="*/ 6884481 h 6884481"/>
              <a:gd name="connsiteX3" fmla="*/ 0 w 12214858"/>
              <a:gd name="connsiteY3" fmla="*/ 2957913 h 6884481"/>
              <a:gd name="connsiteX4" fmla="*/ 4568182 w 12214858"/>
              <a:gd name="connsiteY4" fmla="*/ 175788 h 6884481"/>
              <a:gd name="connsiteX0" fmla="*/ 4568182 w 12214858"/>
              <a:gd name="connsiteY0" fmla="*/ 175788 h 6884481"/>
              <a:gd name="connsiteX1" fmla="*/ 12214858 w 12214858"/>
              <a:gd name="connsiteY1" fmla="*/ 0 h 6884481"/>
              <a:gd name="connsiteX2" fmla="*/ 2097463 w 12214858"/>
              <a:gd name="connsiteY2" fmla="*/ 6884481 h 6884481"/>
              <a:gd name="connsiteX3" fmla="*/ 0 w 12214858"/>
              <a:gd name="connsiteY3" fmla="*/ 2957913 h 6884481"/>
              <a:gd name="connsiteX4" fmla="*/ 4568182 w 12214858"/>
              <a:gd name="connsiteY4" fmla="*/ 175788 h 6884481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9039 w 12215163"/>
              <a:gd name="connsiteY0" fmla="*/ 0 h 6917037"/>
              <a:gd name="connsiteX1" fmla="*/ 12215163 w 12215163"/>
              <a:gd name="connsiteY1" fmla="*/ 32556 h 6917037"/>
              <a:gd name="connsiteX2" fmla="*/ 2097768 w 12215163"/>
              <a:gd name="connsiteY2" fmla="*/ 6917037 h 6917037"/>
              <a:gd name="connsiteX3" fmla="*/ 305 w 12215163"/>
              <a:gd name="connsiteY3" fmla="*/ 2990469 h 6917037"/>
              <a:gd name="connsiteX4" fmla="*/ 4499039 w 12215163"/>
              <a:gd name="connsiteY4" fmla="*/ 0 h 6917037"/>
              <a:gd name="connsiteX0" fmla="*/ 4781534 w 12497658"/>
              <a:gd name="connsiteY0" fmla="*/ 0 h 7214320"/>
              <a:gd name="connsiteX1" fmla="*/ 12497658 w 12497658"/>
              <a:gd name="connsiteY1" fmla="*/ 32556 h 7214320"/>
              <a:gd name="connsiteX2" fmla="*/ 2380263 w 12497658"/>
              <a:gd name="connsiteY2" fmla="*/ 6917037 h 7214320"/>
              <a:gd name="connsiteX3" fmla="*/ 676340 w 12497658"/>
              <a:gd name="connsiteY3" fmla="*/ 5671595 h 7214320"/>
              <a:gd name="connsiteX4" fmla="*/ 282800 w 12497658"/>
              <a:gd name="connsiteY4" fmla="*/ 2990469 h 7214320"/>
              <a:gd name="connsiteX5" fmla="*/ 4781534 w 12497658"/>
              <a:gd name="connsiteY5" fmla="*/ 0 h 7214320"/>
              <a:gd name="connsiteX0" fmla="*/ 4891628 w 12607752"/>
              <a:gd name="connsiteY0" fmla="*/ 0 h 7270281"/>
              <a:gd name="connsiteX1" fmla="*/ 12607752 w 12607752"/>
              <a:gd name="connsiteY1" fmla="*/ 32556 h 7270281"/>
              <a:gd name="connsiteX2" fmla="*/ 2490357 w 12607752"/>
              <a:gd name="connsiteY2" fmla="*/ 6917037 h 7270281"/>
              <a:gd name="connsiteX3" fmla="*/ 404469 w 12607752"/>
              <a:gd name="connsiteY3" fmla="*/ 6041984 h 7270281"/>
              <a:gd name="connsiteX4" fmla="*/ 392894 w 12607752"/>
              <a:gd name="connsiteY4" fmla="*/ 2990469 h 7270281"/>
              <a:gd name="connsiteX5" fmla="*/ 4891628 w 12607752"/>
              <a:gd name="connsiteY5" fmla="*/ 0 h 7270281"/>
              <a:gd name="connsiteX0" fmla="*/ 4808115 w 12524239"/>
              <a:gd name="connsiteY0" fmla="*/ 0 h 7270281"/>
              <a:gd name="connsiteX1" fmla="*/ 12524239 w 12524239"/>
              <a:gd name="connsiteY1" fmla="*/ 32556 h 7270281"/>
              <a:gd name="connsiteX2" fmla="*/ 2406844 w 12524239"/>
              <a:gd name="connsiteY2" fmla="*/ 6917037 h 7270281"/>
              <a:gd name="connsiteX3" fmla="*/ 320956 w 12524239"/>
              <a:gd name="connsiteY3" fmla="*/ 6041984 h 7270281"/>
              <a:gd name="connsiteX4" fmla="*/ 309381 w 12524239"/>
              <a:gd name="connsiteY4" fmla="*/ 2990469 h 7270281"/>
              <a:gd name="connsiteX5" fmla="*/ 4808115 w 12524239"/>
              <a:gd name="connsiteY5" fmla="*/ 0 h 7270281"/>
              <a:gd name="connsiteX0" fmla="*/ 4808115 w 12524239"/>
              <a:gd name="connsiteY0" fmla="*/ 0 h 7297405"/>
              <a:gd name="connsiteX1" fmla="*/ 12524239 w 12524239"/>
              <a:gd name="connsiteY1" fmla="*/ 32556 h 7297405"/>
              <a:gd name="connsiteX2" fmla="*/ 2406844 w 12524239"/>
              <a:gd name="connsiteY2" fmla="*/ 6917037 h 7297405"/>
              <a:gd name="connsiteX3" fmla="*/ 320956 w 12524239"/>
              <a:gd name="connsiteY3" fmla="*/ 6041984 h 7297405"/>
              <a:gd name="connsiteX4" fmla="*/ 309381 w 12524239"/>
              <a:gd name="connsiteY4" fmla="*/ 2990469 h 7297405"/>
              <a:gd name="connsiteX5" fmla="*/ 4808115 w 12524239"/>
              <a:gd name="connsiteY5" fmla="*/ 0 h 7297405"/>
              <a:gd name="connsiteX0" fmla="*/ 4808115 w 12524239"/>
              <a:gd name="connsiteY0" fmla="*/ 0 h 6934047"/>
              <a:gd name="connsiteX1" fmla="*/ 12524239 w 12524239"/>
              <a:gd name="connsiteY1" fmla="*/ 32556 h 6934047"/>
              <a:gd name="connsiteX2" fmla="*/ 2406844 w 12524239"/>
              <a:gd name="connsiteY2" fmla="*/ 6917037 h 6934047"/>
              <a:gd name="connsiteX3" fmla="*/ 320956 w 12524239"/>
              <a:gd name="connsiteY3" fmla="*/ 6041984 h 6934047"/>
              <a:gd name="connsiteX4" fmla="*/ 309381 w 12524239"/>
              <a:gd name="connsiteY4" fmla="*/ 2990469 h 6934047"/>
              <a:gd name="connsiteX5" fmla="*/ 4808115 w 12524239"/>
              <a:gd name="connsiteY5" fmla="*/ 0 h 6934047"/>
              <a:gd name="connsiteX0" fmla="*/ 4808115 w 12997328"/>
              <a:gd name="connsiteY0" fmla="*/ 0 h 6934047"/>
              <a:gd name="connsiteX1" fmla="*/ 12524239 w 12997328"/>
              <a:gd name="connsiteY1" fmla="*/ 32556 h 6934047"/>
              <a:gd name="connsiteX2" fmla="*/ 11096987 w 12997328"/>
              <a:gd name="connsiteY2" fmla="*/ 902825 h 6934047"/>
              <a:gd name="connsiteX3" fmla="*/ 2406844 w 12997328"/>
              <a:gd name="connsiteY3" fmla="*/ 6917037 h 6934047"/>
              <a:gd name="connsiteX4" fmla="*/ 320956 w 12997328"/>
              <a:gd name="connsiteY4" fmla="*/ 6041984 h 6934047"/>
              <a:gd name="connsiteX5" fmla="*/ 309381 w 12997328"/>
              <a:gd name="connsiteY5" fmla="*/ 2990469 h 6934047"/>
              <a:gd name="connsiteX6" fmla="*/ 4808115 w 12997328"/>
              <a:gd name="connsiteY6" fmla="*/ 0 h 6934047"/>
              <a:gd name="connsiteX0" fmla="*/ 4808115 w 13547722"/>
              <a:gd name="connsiteY0" fmla="*/ 0 h 6934047"/>
              <a:gd name="connsiteX1" fmla="*/ 12524239 w 13547722"/>
              <a:gd name="connsiteY1" fmla="*/ 32556 h 6934047"/>
              <a:gd name="connsiteX2" fmla="*/ 12497524 w 13547722"/>
              <a:gd name="connsiteY2" fmla="*/ 4919240 h 6934047"/>
              <a:gd name="connsiteX3" fmla="*/ 2406844 w 13547722"/>
              <a:gd name="connsiteY3" fmla="*/ 6917037 h 6934047"/>
              <a:gd name="connsiteX4" fmla="*/ 320956 w 13547722"/>
              <a:gd name="connsiteY4" fmla="*/ 6041984 h 6934047"/>
              <a:gd name="connsiteX5" fmla="*/ 309381 w 13547722"/>
              <a:gd name="connsiteY5" fmla="*/ 2990469 h 6934047"/>
              <a:gd name="connsiteX6" fmla="*/ 4808115 w 13547722"/>
              <a:gd name="connsiteY6" fmla="*/ 0 h 6934047"/>
              <a:gd name="connsiteX0" fmla="*/ 4808115 w 13547722"/>
              <a:gd name="connsiteY0" fmla="*/ 0 h 6934047"/>
              <a:gd name="connsiteX1" fmla="*/ 12524239 w 13547722"/>
              <a:gd name="connsiteY1" fmla="*/ 32556 h 6934047"/>
              <a:gd name="connsiteX2" fmla="*/ 12497524 w 13547722"/>
              <a:gd name="connsiteY2" fmla="*/ 4919240 h 6934047"/>
              <a:gd name="connsiteX3" fmla="*/ 2406844 w 13547722"/>
              <a:gd name="connsiteY3" fmla="*/ 6917037 h 6934047"/>
              <a:gd name="connsiteX4" fmla="*/ 320956 w 13547722"/>
              <a:gd name="connsiteY4" fmla="*/ 6041984 h 6934047"/>
              <a:gd name="connsiteX5" fmla="*/ 309381 w 13547722"/>
              <a:gd name="connsiteY5" fmla="*/ 2990469 h 6934047"/>
              <a:gd name="connsiteX6" fmla="*/ 4808115 w 13547722"/>
              <a:gd name="connsiteY6" fmla="*/ 0 h 6934047"/>
              <a:gd name="connsiteX0" fmla="*/ 4808115 w 13547722"/>
              <a:gd name="connsiteY0" fmla="*/ 0 h 6934013"/>
              <a:gd name="connsiteX1" fmla="*/ 12524239 w 13547722"/>
              <a:gd name="connsiteY1" fmla="*/ 32556 h 6934013"/>
              <a:gd name="connsiteX2" fmla="*/ 12497524 w 13547722"/>
              <a:gd name="connsiteY2" fmla="*/ 4919240 h 6934013"/>
              <a:gd name="connsiteX3" fmla="*/ 2406844 w 13547722"/>
              <a:gd name="connsiteY3" fmla="*/ 6917037 h 6934013"/>
              <a:gd name="connsiteX4" fmla="*/ 320956 w 13547722"/>
              <a:gd name="connsiteY4" fmla="*/ 6041984 h 6934013"/>
              <a:gd name="connsiteX5" fmla="*/ 309381 w 13547722"/>
              <a:gd name="connsiteY5" fmla="*/ 2990469 h 6934013"/>
              <a:gd name="connsiteX6" fmla="*/ 4808115 w 13547722"/>
              <a:gd name="connsiteY6" fmla="*/ 0 h 6934013"/>
              <a:gd name="connsiteX0" fmla="*/ 4817637 w 13557244"/>
              <a:gd name="connsiteY0" fmla="*/ 0 h 7203284"/>
              <a:gd name="connsiteX1" fmla="*/ 12533761 w 13557244"/>
              <a:gd name="connsiteY1" fmla="*/ 32556 h 7203284"/>
              <a:gd name="connsiteX2" fmla="*/ 12507046 w 13557244"/>
              <a:gd name="connsiteY2" fmla="*/ 4919240 h 7203284"/>
              <a:gd name="connsiteX3" fmla="*/ 2416366 w 13557244"/>
              <a:gd name="connsiteY3" fmla="*/ 6917037 h 7203284"/>
              <a:gd name="connsiteX4" fmla="*/ 295754 w 13557244"/>
              <a:gd name="connsiteY4" fmla="*/ 6782764 h 7203284"/>
              <a:gd name="connsiteX5" fmla="*/ 318903 w 13557244"/>
              <a:gd name="connsiteY5" fmla="*/ 2990469 h 7203284"/>
              <a:gd name="connsiteX6" fmla="*/ 4817637 w 13557244"/>
              <a:gd name="connsiteY6" fmla="*/ 0 h 7203284"/>
              <a:gd name="connsiteX0" fmla="*/ 4817637 w 13557244"/>
              <a:gd name="connsiteY0" fmla="*/ 0 h 6917037"/>
              <a:gd name="connsiteX1" fmla="*/ 12533761 w 13557244"/>
              <a:gd name="connsiteY1" fmla="*/ 32556 h 6917037"/>
              <a:gd name="connsiteX2" fmla="*/ 12507046 w 13557244"/>
              <a:gd name="connsiteY2" fmla="*/ 4919240 h 6917037"/>
              <a:gd name="connsiteX3" fmla="*/ 2416366 w 13557244"/>
              <a:gd name="connsiteY3" fmla="*/ 6917037 h 6917037"/>
              <a:gd name="connsiteX4" fmla="*/ 295754 w 13557244"/>
              <a:gd name="connsiteY4" fmla="*/ 6782764 h 6917037"/>
              <a:gd name="connsiteX5" fmla="*/ 318903 w 13557244"/>
              <a:gd name="connsiteY5" fmla="*/ 2990469 h 6917037"/>
              <a:gd name="connsiteX6" fmla="*/ 4817637 w 13557244"/>
              <a:gd name="connsiteY6" fmla="*/ 0 h 6917037"/>
              <a:gd name="connsiteX0" fmla="*/ 4814401 w 13554008"/>
              <a:gd name="connsiteY0" fmla="*/ 0 h 6917037"/>
              <a:gd name="connsiteX1" fmla="*/ 12530525 w 13554008"/>
              <a:gd name="connsiteY1" fmla="*/ 32556 h 6917037"/>
              <a:gd name="connsiteX2" fmla="*/ 12503810 w 13554008"/>
              <a:gd name="connsiteY2" fmla="*/ 4919240 h 6917037"/>
              <a:gd name="connsiteX3" fmla="*/ 2413130 w 13554008"/>
              <a:gd name="connsiteY3" fmla="*/ 6917037 h 6917037"/>
              <a:gd name="connsiteX4" fmla="*/ 304092 w 13554008"/>
              <a:gd name="connsiteY4" fmla="*/ 6875362 h 6917037"/>
              <a:gd name="connsiteX5" fmla="*/ 315667 w 13554008"/>
              <a:gd name="connsiteY5" fmla="*/ 2990469 h 6917037"/>
              <a:gd name="connsiteX6" fmla="*/ 4814401 w 13554008"/>
              <a:gd name="connsiteY6" fmla="*/ 0 h 6917037"/>
              <a:gd name="connsiteX0" fmla="*/ 4798662 w 13538269"/>
              <a:gd name="connsiteY0" fmla="*/ 0 h 6917037"/>
              <a:gd name="connsiteX1" fmla="*/ 12514786 w 13538269"/>
              <a:gd name="connsiteY1" fmla="*/ 32556 h 6917037"/>
              <a:gd name="connsiteX2" fmla="*/ 12488071 w 13538269"/>
              <a:gd name="connsiteY2" fmla="*/ 4919240 h 6917037"/>
              <a:gd name="connsiteX3" fmla="*/ 2397391 w 13538269"/>
              <a:gd name="connsiteY3" fmla="*/ 6917037 h 6917037"/>
              <a:gd name="connsiteX4" fmla="*/ 288353 w 13538269"/>
              <a:gd name="connsiteY4" fmla="*/ 6875362 h 6917037"/>
              <a:gd name="connsiteX5" fmla="*/ 299928 w 13538269"/>
              <a:gd name="connsiteY5" fmla="*/ 2990469 h 6917037"/>
              <a:gd name="connsiteX6" fmla="*/ 4798662 w 13538269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2692251"/>
              <a:gd name="connsiteY0" fmla="*/ 0 h 6917037"/>
              <a:gd name="connsiteX1" fmla="*/ 12226433 w 12692251"/>
              <a:gd name="connsiteY1" fmla="*/ 32556 h 6917037"/>
              <a:gd name="connsiteX2" fmla="*/ 12199718 w 12692251"/>
              <a:gd name="connsiteY2" fmla="*/ 4919240 h 6917037"/>
              <a:gd name="connsiteX3" fmla="*/ 2109038 w 12692251"/>
              <a:gd name="connsiteY3" fmla="*/ 6917037 h 6917037"/>
              <a:gd name="connsiteX4" fmla="*/ 0 w 12692251"/>
              <a:gd name="connsiteY4" fmla="*/ 6875362 h 6917037"/>
              <a:gd name="connsiteX5" fmla="*/ 11575 w 12692251"/>
              <a:gd name="connsiteY5" fmla="*/ 2990469 h 6917037"/>
              <a:gd name="connsiteX6" fmla="*/ 4510309 w 12692251"/>
              <a:gd name="connsiteY6" fmla="*/ 0 h 6917037"/>
              <a:gd name="connsiteX0" fmla="*/ 4510309 w 12229378"/>
              <a:gd name="connsiteY0" fmla="*/ 0 h 6917037"/>
              <a:gd name="connsiteX1" fmla="*/ 12226433 w 12229378"/>
              <a:gd name="connsiteY1" fmla="*/ 32556 h 6917037"/>
              <a:gd name="connsiteX2" fmla="*/ 12199718 w 12229378"/>
              <a:gd name="connsiteY2" fmla="*/ 4919240 h 6917037"/>
              <a:gd name="connsiteX3" fmla="*/ 2109038 w 12229378"/>
              <a:gd name="connsiteY3" fmla="*/ 6917037 h 6917037"/>
              <a:gd name="connsiteX4" fmla="*/ 0 w 12229378"/>
              <a:gd name="connsiteY4" fmla="*/ 6875362 h 6917037"/>
              <a:gd name="connsiteX5" fmla="*/ 11575 w 12229378"/>
              <a:gd name="connsiteY5" fmla="*/ 2990469 h 6917037"/>
              <a:gd name="connsiteX6" fmla="*/ 4510309 w 12229378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31414 w 12242528"/>
              <a:gd name="connsiteY0" fmla="*/ 0 h 6917037"/>
              <a:gd name="connsiteX1" fmla="*/ 12235963 w 12242528"/>
              <a:gd name="connsiteY1" fmla="*/ 9407 h 6917037"/>
              <a:gd name="connsiteX2" fmla="*/ 12220823 w 12242528"/>
              <a:gd name="connsiteY2" fmla="*/ 4919240 h 6917037"/>
              <a:gd name="connsiteX3" fmla="*/ 2130143 w 12242528"/>
              <a:gd name="connsiteY3" fmla="*/ 6917037 h 6917037"/>
              <a:gd name="connsiteX4" fmla="*/ 21105 w 12242528"/>
              <a:gd name="connsiteY4" fmla="*/ 6875362 h 6917037"/>
              <a:gd name="connsiteX5" fmla="*/ 32680 w 12242528"/>
              <a:gd name="connsiteY5" fmla="*/ 2990469 h 6917037"/>
              <a:gd name="connsiteX6" fmla="*/ 4531414 w 12242528"/>
              <a:gd name="connsiteY6" fmla="*/ 0 h 6917037"/>
              <a:gd name="connsiteX0" fmla="*/ 4554582 w 12265696"/>
              <a:gd name="connsiteY0" fmla="*/ 0 h 6917037"/>
              <a:gd name="connsiteX1" fmla="*/ 12259131 w 12265696"/>
              <a:gd name="connsiteY1" fmla="*/ 9407 h 6917037"/>
              <a:gd name="connsiteX2" fmla="*/ 12243991 w 12265696"/>
              <a:gd name="connsiteY2" fmla="*/ 4919240 h 6917037"/>
              <a:gd name="connsiteX3" fmla="*/ 2153311 w 12265696"/>
              <a:gd name="connsiteY3" fmla="*/ 6917037 h 6917037"/>
              <a:gd name="connsiteX4" fmla="*/ 44273 w 12265696"/>
              <a:gd name="connsiteY4" fmla="*/ 6875362 h 6917037"/>
              <a:gd name="connsiteX5" fmla="*/ 27568 w 12265696"/>
              <a:gd name="connsiteY5" fmla="*/ 3047030 h 6917037"/>
              <a:gd name="connsiteX6" fmla="*/ 4554582 w 12265696"/>
              <a:gd name="connsiteY6" fmla="*/ 0 h 6917037"/>
              <a:gd name="connsiteX0" fmla="*/ 4554582 w 12265696"/>
              <a:gd name="connsiteY0" fmla="*/ 0 h 6917037"/>
              <a:gd name="connsiteX1" fmla="*/ 12259131 w 12265696"/>
              <a:gd name="connsiteY1" fmla="*/ 9407 h 6917037"/>
              <a:gd name="connsiteX2" fmla="*/ 12243991 w 12265696"/>
              <a:gd name="connsiteY2" fmla="*/ 4919240 h 6917037"/>
              <a:gd name="connsiteX3" fmla="*/ 2153311 w 12265696"/>
              <a:gd name="connsiteY3" fmla="*/ 6917037 h 6917037"/>
              <a:gd name="connsiteX4" fmla="*/ 44273 w 12265696"/>
              <a:gd name="connsiteY4" fmla="*/ 6875362 h 6917037"/>
              <a:gd name="connsiteX5" fmla="*/ 27568 w 12265696"/>
              <a:gd name="connsiteY5" fmla="*/ 3047030 h 6917037"/>
              <a:gd name="connsiteX6" fmla="*/ 4554582 w 12265696"/>
              <a:gd name="connsiteY6" fmla="*/ 0 h 6917037"/>
              <a:gd name="connsiteX0" fmla="*/ 4528062 w 12239176"/>
              <a:gd name="connsiteY0" fmla="*/ 0 h 6917037"/>
              <a:gd name="connsiteX1" fmla="*/ 12232611 w 12239176"/>
              <a:gd name="connsiteY1" fmla="*/ 9407 h 6917037"/>
              <a:gd name="connsiteX2" fmla="*/ 12217471 w 12239176"/>
              <a:gd name="connsiteY2" fmla="*/ 4919240 h 6917037"/>
              <a:gd name="connsiteX3" fmla="*/ 2126791 w 12239176"/>
              <a:gd name="connsiteY3" fmla="*/ 6917037 h 6917037"/>
              <a:gd name="connsiteX4" fmla="*/ 17753 w 12239176"/>
              <a:gd name="connsiteY4" fmla="*/ 6875362 h 6917037"/>
              <a:gd name="connsiteX5" fmla="*/ 1048 w 12239176"/>
              <a:gd name="connsiteY5" fmla="*/ 3047030 h 6917037"/>
              <a:gd name="connsiteX6" fmla="*/ 4528062 w 12239176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31893 w 12243007"/>
              <a:gd name="connsiteY0" fmla="*/ 0 h 6917037"/>
              <a:gd name="connsiteX1" fmla="*/ 12236442 w 12243007"/>
              <a:gd name="connsiteY1" fmla="*/ 9407 h 6917037"/>
              <a:gd name="connsiteX2" fmla="*/ 12221302 w 12243007"/>
              <a:gd name="connsiteY2" fmla="*/ 4919240 h 6917037"/>
              <a:gd name="connsiteX3" fmla="*/ 2130622 w 12243007"/>
              <a:gd name="connsiteY3" fmla="*/ 6917037 h 6917037"/>
              <a:gd name="connsiteX4" fmla="*/ 3369 w 12243007"/>
              <a:gd name="connsiteY4" fmla="*/ 6879006 h 6917037"/>
              <a:gd name="connsiteX5" fmla="*/ 4879 w 12243007"/>
              <a:gd name="connsiteY5" fmla="*/ 3047030 h 6917037"/>
              <a:gd name="connsiteX6" fmla="*/ 4531893 w 12243007"/>
              <a:gd name="connsiteY6" fmla="*/ 0 h 6917037"/>
              <a:gd name="connsiteX0" fmla="*/ 4531893 w 12243007"/>
              <a:gd name="connsiteY0" fmla="*/ 0 h 6917037"/>
              <a:gd name="connsiteX1" fmla="*/ 12236442 w 12243007"/>
              <a:gd name="connsiteY1" fmla="*/ 9407 h 6917037"/>
              <a:gd name="connsiteX2" fmla="*/ 12221302 w 12243007"/>
              <a:gd name="connsiteY2" fmla="*/ 4919240 h 6917037"/>
              <a:gd name="connsiteX3" fmla="*/ 2130622 w 12243007"/>
              <a:gd name="connsiteY3" fmla="*/ 6917037 h 6917037"/>
              <a:gd name="connsiteX4" fmla="*/ 3369 w 12243007"/>
              <a:gd name="connsiteY4" fmla="*/ 6879006 h 6917037"/>
              <a:gd name="connsiteX5" fmla="*/ 4879 w 12243007"/>
              <a:gd name="connsiteY5" fmla="*/ 3047030 h 6917037"/>
              <a:gd name="connsiteX6" fmla="*/ 4531893 w 12243007"/>
              <a:gd name="connsiteY6" fmla="*/ 0 h 6917037"/>
              <a:gd name="connsiteX0" fmla="*/ 4531893 w 12243007"/>
              <a:gd name="connsiteY0" fmla="*/ 0 h 6879006"/>
              <a:gd name="connsiteX1" fmla="*/ 12236442 w 12243007"/>
              <a:gd name="connsiteY1" fmla="*/ 9407 h 6879006"/>
              <a:gd name="connsiteX2" fmla="*/ 12221302 w 12243007"/>
              <a:gd name="connsiteY2" fmla="*/ 4919240 h 6879006"/>
              <a:gd name="connsiteX3" fmla="*/ 2134265 w 12243007"/>
              <a:gd name="connsiteY3" fmla="*/ 6876964 h 6879006"/>
              <a:gd name="connsiteX4" fmla="*/ 3369 w 12243007"/>
              <a:gd name="connsiteY4" fmla="*/ 6879006 h 6879006"/>
              <a:gd name="connsiteX5" fmla="*/ 4879 w 12243007"/>
              <a:gd name="connsiteY5" fmla="*/ 3047030 h 6879006"/>
              <a:gd name="connsiteX6" fmla="*/ 4531893 w 12243007"/>
              <a:gd name="connsiteY6" fmla="*/ 0 h 687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3007" h="6879006">
                <a:moveTo>
                  <a:pt x="4531893" y="0"/>
                </a:moveTo>
                <a:lnTo>
                  <a:pt x="12236442" y="9407"/>
                </a:lnTo>
                <a:cubicBezTo>
                  <a:pt x="12242865" y="1317346"/>
                  <a:pt x="12252354" y="3494034"/>
                  <a:pt x="12221302" y="4919240"/>
                </a:cubicBezTo>
                <a:cubicBezTo>
                  <a:pt x="9227131" y="4886035"/>
                  <a:pt x="4821521" y="5488002"/>
                  <a:pt x="2134265" y="6876964"/>
                </a:cubicBezTo>
                <a:lnTo>
                  <a:pt x="3369" y="6879006"/>
                </a:lnTo>
                <a:cubicBezTo>
                  <a:pt x="-7959" y="5975101"/>
                  <a:pt x="13639" y="3540238"/>
                  <a:pt x="4879" y="3047030"/>
                </a:cubicBezTo>
                <a:cubicBezTo>
                  <a:pt x="794205" y="1886021"/>
                  <a:pt x="3071773" y="272749"/>
                  <a:pt x="4531893" y="0"/>
                </a:cubicBezTo>
                <a:close/>
              </a:path>
            </a:pathLst>
          </a:custGeom>
          <a:solidFill>
            <a:srgbClr val="F3B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00" y="2609388"/>
            <a:ext cx="7352371" cy="9972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0" y="3698683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C83E6C70-C590-B340-95A9-B44B0DE02992}"/>
              </a:ext>
            </a:extLst>
          </p:cNvPr>
          <p:cNvSpPr/>
          <p:nvPr userDrawn="1"/>
        </p:nvSpPr>
        <p:spPr>
          <a:xfrm>
            <a:off x="2438400" y="4260769"/>
            <a:ext cx="1917891" cy="121052"/>
          </a:xfrm>
          <a:prstGeom prst="parallelogram">
            <a:avLst>
              <a:gd name="adj" fmla="val 8137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814227-88EF-441F-84C1-C285CEF5B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19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8C62-CF52-3AD8-ADA0-8E89F0A43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96163-17BC-C722-5620-B13A2F151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598" y="1275817"/>
            <a:ext cx="5760720" cy="4488371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F0649-D418-CBB1-ED72-5780C60B6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684" y="1275817"/>
            <a:ext cx="5760720" cy="4488371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BB74D-BF5A-F9B5-E91C-DE1447F8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D7BD183D-163D-6A4D-B411-FB07E984CF44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7947D-FE0F-049B-BCC8-F1B5E3C3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F7E99-E171-1614-1F8A-1E85BCAB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19DD344-7289-9225-C862-4E4463CA18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D80807-6ACA-1DD8-7B3D-1ECCDECAA7DA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8E2D5C-314D-ABC2-DD63-C2657458E06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624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urple Tint Swash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BBC418AB-3B72-2D4F-AEDB-60AFFCC2E37E}"/>
              </a:ext>
            </a:extLst>
          </p:cNvPr>
          <p:cNvSpPr/>
          <p:nvPr userDrawn="1"/>
        </p:nvSpPr>
        <p:spPr>
          <a:xfrm>
            <a:off x="0" y="0"/>
            <a:ext cx="12243007" cy="6879006"/>
          </a:xfrm>
          <a:custGeom>
            <a:avLst/>
            <a:gdLst>
              <a:gd name="connsiteX0" fmla="*/ 0 w 9219415"/>
              <a:gd name="connsiteY0" fmla="*/ 0 h 5099926"/>
              <a:gd name="connsiteX1" fmla="*/ 9219415 w 9219415"/>
              <a:gd name="connsiteY1" fmla="*/ 0 h 5099926"/>
              <a:gd name="connsiteX2" fmla="*/ 9219415 w 9219415"/>
              <a:gd name="connsiteY2" fmla="*/ 5099926 h 5099926"/>
              <a:gd name="connsiteX3" fmla="*/ 0 w 9219415"/>
              <a:gd name="connsiteY3" fmla="*/ 5099926 h 5099926"/>
              <a:gd name="connsiteX4" fmla="*/ 0 w 9219415"/>
              <a:gd name="connsiteY4" fmla="*/ 0 h 5099926"/>
              <a:gd name="connsiteX0" fmla="*/ 2922310 w 9219415"/>
              <a:gd name="connsiteY0" fmla="*/ 0 h 6212289"/>
              <a:gd name="connsiteX1" fmla="*/ 9219415 w 9219415"/>
              <a:gd name="connsiteY1" fmla="*/ 1112363 h 6212289"/>
              <a:gd name="connsiteX2" fmla="*/ 9219415 w 9219415"/>
              <a:gd name="connsiteY2" fmla="*/ 6212289 h 6212289"/>
              <a:gd name="connsiteX3" fmla="*/ 0 w 9219415"/>
              <a:gd name="connsiteY3" fmla="*/ 6212289 h 6212289"/>
              <a:gd name="connsiteX4" fmla="*/ 2922310 w 9219415"/>
              <a:gd name="connsiteY4" fmla="*/ 0 h 6212289"/>
              <a:gd name="connsiteX0" fmla="*/ 2922310 w 9219415"/>
              <a:gd name="connsiteY0" fmla="*/ 0 h 6212289"/>
              <a:gd name="connsiteX1" fmla="*/ 9219415 w 9219415"/>
              <a:gd name="connsiteY1" fmla="*/ 1112363 h 6212289"/>
              <a:gd name="connsiteX2" fmla="*/ 9219415 w 9219415"/>
              <a:gd name="connsiteY2" fmla="*/ 6212289 h 6212289"/>
              <a:gd name="connsiteX3" fmla="*/ 0 w 9219415"/>
              <a:gd name="connsiteY3" fmla="*/ 6212289 h 6212289"/>
              <a:gd name="connsiteX4" fmla="*/ 2922310 w 9219415"/>
              <a:gd name="connsiteY4" fmla="*/ 0 h 6212289"/>
              <a:gd name="connsiteX0" fmla="*/ 4487159 w 10784264"/>
              <a:gd name="connsiteY0" fmla="*/ 0 h 6212289"/>
              <a:gd name="connsiteX1" fmla="*/ 10784264 w 10784264"/>
              <a:gd name="connsiteY1" fmla="*/ 1112363 h 6212289"/>
              <a:gd name="connsiteX2" fmla="*/ 10784264 w 10784264"/>
              <a:gd name="connsiteY2" fmla="*/ 6212289 h 6212289"/>
              <a:gd name="connsiteX3" fmla="*/ 0 w 10784264"/>
              <a:gd name="connsiteY3" fmla="*/ 2978895 h 6212289"/>
              <a:gd name="connsiteX4" fmla="*/ 4487159 w 10784264"/>
              <a:gd name="connsiteY4" fmla="*/ 0 h 6212289"/>
              <a:gd name="connsiteX0" fmla="*/ 4487159 w 10784264"/>
              <a:gd name="connsiteY0" fmla="*/ 0 h 6212289"/>
              <a:gd name="connsiteX1" fmla="*/ 10784264 w 10784264"/>
              <a:gd name="connsiteY1" fmla="*/ 1112363 h 6212289"/>
              <a:gd name="connsiteX2" fmla="*/ 10784264 w 10784264"/>
              <a:gd name="connsiteY2" fmla="*/ 6212289 h 6212289"/>
              <a:gd name="connsiteX3" fmla="*/ 0 w 10784264"/>
              <a:gd name="connsiteY3" fmla="*/ 2978895 h 6212289"/>
              <a:gd name="connsiteX4" fmla="*/ 4487159 w 10784264"/>
              <a:gd name="connsiteY4" fmla="*/ 0 h 6212289"/>
              <a:gd name="connsiteX0" fmla="*/ 4498715 w 10795820"/>
              <a:gd name="connsiteY0" fmla="*/ 0 h 6905463"/>
              <a:gd name="connsiteX1" fmla="*/ 10795820 w 10795820"/>
              <a:gd name="connsiteY1" fmla="*/ 1112363 h 6905463"/>
              <a:gd name="connsiteX2" fmla="*/ 0 w 10795820"/>
              <a:gd name="connsiteY2" fmla="*/ 6905463 h 6905463"/>
              <a:gd name="connsiteX3" fmla="*/ 11556 w 10795820"/>
              <a:gd name="connsiteY3" fmla="*/ 2978895 h 6905463"/>
              <a:gd name="connsiteX4" fmla="*/ 4498715 w 10795820"/>
              <a:gd name="connsiteY4" fmla="*/ 0 h 6905463"/>
              <a:gd name="connsiteX0" fmla="*/ 4498715 w 10795820"/>
              <a:gd name="connsiteY0" fmla="*/ 0 h 6905463"/>
              <a:gd name="connsiteX1" fmla="*/ 10795820 w 10795820"/>
              <a:gd name="connsiteY1" fmla="*/ 1112363 h 6905463"/>
              <a:gd name="connsiteX2" fmla="*/ 0 w 10795820"/>
              <a:gd name="connsiteY2" fmla="*/ 6905463 h 6905463"/>
              <a:gd name="connsiteX3" fmla="*/ 11556 w 10795820"/>
              <a:gd name="connsiteY3" fmla="*/ 2978895 h 6905463"/>
              <a:gd name="connsiteX4" fmla="*/ 4498715 w 10795820"/>
              <a:gd name="connsiteY4" fmla="*/ 0 h 6905463"/>
              <a:gd name="connsiteX0" fmla="*/ 4487159 w 10784264"/>
              <a:gd name="connsiteY0" fmla="*/ 0 h 6905463"/>
              <a:gd name="connsiteX1" fmla="*/ 10784264 w 10784264"/>
              <a:gd name="connsiteY1" fmla="*/ 1112363 h 6905463"/>
              <a:gd name="connsiteX2" fmla="*/ 2097463 w 10784264"/>
              <a:gd name="connsiteY2" fmla="*/ 6905463 h 6905463"/>
              <a:gd name="connsiteX3" fmla="*/ 0 w 10784264"/>
              <a:gd name="connsiteY3" fmla="*/ 2978895 h 6905463"/>
              <a:gd name="connsiteX4" fmla="*/ 4487159 w 10784264"/>
              <a:gd name="connsiteY4" fmla="*/ 0 h 6905463"/>
              <a:gd name="connsiteX0" fmla="*/ 4487159 w 10784264"/>
              <a:gd name="connsiteY0" fmla="*/ 0 h 6905463"/>
              <a:gd name="connsiteX1" fmla="*/ 10784264 w 10784264"/>
              <a:gd name="connsiteY1" fmla="*/ 1112363 h 6905463"/>
              <a:gd name="connsiteX2" fmla="*/ 2097463 w 10784264"/>
              <a:gd name="connsiteY2" fmla="*/ 6905463 h 6905463"/>
              <a:gd name="connsiteX3" fmla="*/ 0 w 10784264"/>
              <a:gd name="connsiteY3" fmla="*/ 2978895 h 6905463"/>
              <a:gd name="connsiteX4" fmla="*/ 4487159 w 10784264"/>
              <a:gd name="connsiteY4" fmla="*/ 0 h 6905463"/>
              <a:gd name="connsiteX0" fmla="*/ 4487159 w 12214858"/>
              <a:gd name="connsiteY0" fmla="*/ 0 h 6905463"/>
              <a:gd name="connsiteX1" fmla="*/ 12214858 w 12214858"/>
              <a:gd name="connsiteY1" fmla="*/ 20982 h 6905463"/>
              <a:gd name="connsiteX2" fmla="*/ 2097463 w 12214858"/>
              <a:gd name="connsiteY2" fmla="*/ 6905463 h 6905463"/>
              <a:gd name="connsiteX3" fmla="*/ 0 w 12214858"/>
              <a:gd name="connsiteY3" fmla="*/ 2978895 h 6905463"/>
              <a:gd name="connsiteX4" fmla="*/ 4487159 w 12214858"/>
              <a:gd name="connsiteY4" fmla="*/ 0 h 6905463"/>
              <a:gd name="connsiteX0" fmla="*/ 4568182 w 12214858"/>
              <a:gd name="connsiteY0" fmla="*/ 175788 h 6884481"/>
              <a:gd name="connsiteX1" fmla="*/ 12214858 w 12214858"/>
              <a:gd name="connsiteY1" fmla="*/ 0 h 6884481"/>
              <a:gd name="connsiteX2" fmla="*/ 2097463 w 12214858"/>
              <a:gd name="connsiteY2" fmla="*/ 6884481 h 6884481"/>
              <a:gd name="connsiteX3" fmla="*/ 0 w 12214858"/>
              <a:gd name="connsiteY3" fmla="*/ 2957913 h 6884481"/>
              <a:gd name="connsiteX4" fmla="*/ 4568182 w 12214858"/>
              <a:gd name="connsiteY4" fmla="*/ 175788 h 6884481"/>
              <a:gd name="connsiteX0" fmla="*/ 4568182 w 12214858"/>
              <a:gd name="connsiteY0" fmla="*/ 175788 h 6884481"/>
              <a:gd name="connsiteX1" fmla="*/ 12214858 w 12214858"/>
              <a:gd name="connsiteY1" fmla="*/ 0 h 6884481"/>
              <a:gd name="connsiteX2" fmla="*/ 2097463 w 12214858"/>
              <a:gd name="connsiteY2" fmla="*/ 6884481 h 6884481"/>
              <a:gd name="connsiteX3" fmla="*/ 0 w 12214858"/>
              <a:gd name="connsiteY3" fmla="*/ 2957913 h 6884481"/>
              <a:gd name="connsiteX4" fmla="*/ 4568182 w 12214858"/>
              <a:gd name="connsiteY4" fmla="*/ 175788 h 6884481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9039 w 12215163"/>
              <a:gd name="connsiteY0" fmla="*/ 0 h 6917037"/>
              <a:gd name="connsiteX1" fmla="*/ 12215163 w 12215163"/>
              <a:gd name="connsiteY1" fmla="*/ 32556 h 6917037"/>
              <a:gd name="connsiteX2" fmla="*/ 2097768 w 12215163"/>
              <a:gd name="connsiteY2" fmla="*/ 6917037 h 6917037"/>
              <a:gd name="connsiteX3" fmla="*/ 305 w 12215163"/>
              <a:gd name="connsiteY3" fmla="*/ 2990469 h 6917037"/>
              <a:gd name="connsiteX4" fmla="*/ 4499039 w 12215163"/>
              <a:gd name="connsiteY4" fmla="*/ 0 h 6917037"/>
              <a:gd name="connsiteX0" fmla="*/ 4781534 w 12497658"/>
              <a:gd name="connsiteY0" fmla="*/ 0 h 7214320"/>
              <a:gd name="connsiteX1" fmla="*/ 12497658 w 12497658"/>
              <a:gd name="connsiteY1" fmla="*/ 32556 h 7214320"/>
              <a:gd name="connsiteX2" fmla="*/ 2380263 w 12497658"/>
              <a:gd name="connsiteY2" fmla="*/ 6917037 h 7214320"/>
              <a:gd name="connsiteX3" fmla="*/ 676340 w 12497658"/>
              <a:gd name="connsiteY3" fmla="*/ 5671595 h 7214320"/>
              <a:gd name="connsiteX4" fmla="*/ 282800 w 12497658"/>
              <a:gd name="connsiteY4" fmla="*/ 2990469 h 7214320"/>
              <a:gd name="connsiteX5" fmla="*/ 4781534 w 12497658"/>
              <a:gd name="connsiteY5" fmla="*/ 0 h 7214320"/>
              <a:gd name="connsiteX0" fmla="*/ 4891628 w 12607752"/>
              <a:gd name="connsiteY0" fmla="*/ 0 h 7270281"/>
              <a:gd name="connsiteX1" fmla="*/ 12607752 w 12607752"/>
              <a:gd name="connsiteY1" fmla="*/ 32556 h 7270281"/>
              <a:gd name="connsiteX2" fmla="*/ 2490357 w 12607752"/>
              <a:gd name="connsiteY2" fmla="*/ 6917037 h 7270281"/>
              <a:gd name="connsiteX3" fmla="*/ 404469 w 12607752"/>
              <a:gd name="connsiteY3" fmla="*/ 6041984 h 7270281"/>
              <a:gd name="connsiteX4" fmla="*/ 392894 w 12607752"/>
              <a:gd name="connsiteY4" fmla="*/ 2990469 h 7270281"/>
              <a:gd name="connsiteX5" fmla="*/ 4891628 w 12607752"/>
              <a:gd name="connsiteY5" fmla="*/ 0 h 7270281"/>
              <a:gd name="connsiteX0" fmla="*/ 4808115 w 12524239"/>
              <a:gd name="connsiteY0" fmla="*/ 0 h 7270281"/>
              <a:gd name="connsiteX1" fmla="*/ 12524239 w 12524239"/>
              <a:gd name="connsiteY1" fmla="*/ 32556 h 7270281"/>
              <a:gd name="connsiteX2" fmla="*/ 2406844 w 12524239"/>
              <a:gd name="connsiteY2" fmla="*/ 6917037 h 7270281"/>
              <a:gd name="connsiteX3" fmla="*/ 320956 w 12524239"/>
              <a:gd name="connsiteY3" fmla="*/ 6041984 h 7270281"/>
              <a:gd name="connsiteX4" fmla="*/ 309381 w 12524239"/>
              <a:gd name="connsiteY4" fmla="*/ 2990469 h 7270281"/>
              <a:gd name="connsiteX5" fmla="*/ 4808115 w 12524239"/>
              <a:gd name="connsiteY5" fmla="*/ 0 h 7270281"/>
              <a:gd name="connsiteX0" fmla="*/ 4808115 w 12524239"/>
              <a:gd name="connsiteY0" fmla="*/ 0 h 7297405"/>
              <a:gd name="connsiteX1" fmla="*/ 12524239 w 12524239"/>
              <a:gd name="connsiteY1" fmla="*/ 32556 h 7297405"/>
              <a:gd name="connsiteX2" fmla="*/ 2406844 w 12524239"/>
              <a:gd name="connsiteY2" fmla="*/ 6917037 h 7297405"/>
              <a:gd name="connsiteX3" fmla="*/ 320956 w 12524239"/>
              <a:gd name="connsiteY3" fmla="*/ 6041984 h 7297405"/>
              <a:gd name="connsiteX4" fmla="*/ 309381 w 12524239"/>
              <a:gd name="connsiteY4" fmla="*/ 2990469 h 7297405"/>
              <a:gd name="connsiteX5" fmla="*/ 4808115 w 12524239"/>
              <a:gd name="connsiteY5" fmla="*/ 0 h 7297405"/>
              <a:gd name="connsiteX0" fmla="*/ 4808115 w 12524239"/>
              <a:gd name="connsiteY0" fmla="*/ 0 h 6934047"/>
              <a:gd name="connsiteX1" fmla="*/ 12524239 w 12524239"/>
              <a:gd name="connsiteY1" fmla="*/ 32556 h 6934047"/>
              <a:gd name="connsiteX2" fmla="*/ 2406844 w 12524239"/>
              <a:gd name="connsiteY2" fmla="*/ 6917037 h 6934047"/>
              <a:gd name="connsiteX3" fmla="*/ 320956 w 12524239"/>
              <a:gd name="connsiteY3" fmla="*/ 6041984 h 6934047"/>
              <a:gd name="connsiteX4" fmla="*/ 309381 w 12524239"/>
              <a:gd name="connsiteY4" fmla="*/ 2990469 h 6934047"/>
              <a:gd name="connsiteX5" fmla="*/ 4808115 w 12524239"/>
              <a:gd name="connsiteY5" fmla="*/ 0 h 6934047"/>
              <a:gd name="connsiteX0" fmla="*/ 4808115 w 12997328"/>
              <a:gd name="connsiteY0" fmla="*/ 0 h 6934047"/>
              <a:gd name="connsiteX1" fmla="*/ 12524239 w 12997328"/>
              <a:gd name="connsiteY1" fmla="*/ 32556 h 6934047"/>
              <a:gd name="connsiteX2" fmla="*/ 11096987 w 12997328"/>
              <a:gd name="connsiteY2" fmla="*/ 902825 h 6934047"/>
              <a:gd name="connsiteX3" fmla="*/ 2406844 w 12997328"/>
              <a:gd name="connsiteY3" fmla="*/ 6917037 h 6934047"/>
              <a:gd name="connsiteX4" fmla="*/ 320956 w 12997328"/>
              <a:gd name="connsiteY4" fmla="*/ 6041984 h 6934047"/>
              <a:gd name="connsiteX5" fmla="*/ 309381 w 12997328"/>
              <a:gd name="connsiteY5" fmla="*/ 2990469 h 6934047"/>
              <a:gd name="connsiteX6" fmla="*/ 4808115 w 12997328"/>
              <a:gd name="connsiteY6" fmla="*/ 0 h 6934047"/>
              <a:gd name="connsiteX0" fmla="*/ 4808115 w 13547722"/>
              <a:gd name="connsiteY0" fmla="*/ 0 h 6934047"/>
              <a:gd name="connsiteX1" fmla="*/ 12524239 w 13547722"/>
              <a:gd name="connsiteY1" fmla="*/ 32556 h 6934047"/>
              <a:gd name="connsiteX2" fmla="*/ 12497524 w 13547722"/>
              <a:gd name="connsiteY2" fmla="*/ 4919240 h 6934047"/>
              <a:gd name="connsiteX3" fmla="*/ 2406844 w 13547722"/>
              <a:gd name="connsiteY3" fmla="*/ 6917037 h 6934047"/>
              <a:gd name="connsiteX4" fmla="*/ 320956 w 13547722"/>
              <a:gd name="connsiteY4" fmla="*/ 6041984 h 6934047"/>
              <a:gd name="connsiteX5" fmla="*/ 309381 w 13547722"/>
              <a:gd name="connsiteY5" fmla="*/ 2990469 h 6934047"/>
              <a:gd name="connsiteX6" fmla="*/ 4808115 w 13547722"/>
              <a:gd name="connsiteY6" fmla="*/ 0 h 6934047"/>
              <a:gd name="connsiteX0" fmla="*/ 4808115 w 13547722"/>
              <a:gd name="connsiteY0" fmla="*/ 0 h 6934047"/>
              <a:gd name="connsiteX1" fmla="*/ 12524239 w 13547722"/>
              <a:gd name="connsiteY1" fmla="*/ 32556 h 6934047"/>
              <a:gd name="connsiteX2" fmla="*/ 12497524 w 13547722"/>
              <a:gd name="connsiteY2" fmla="*/ 4919240 h 6934047"/>
              <a:gd name="connsiteX3" fmla="*/ 2406844 w 13547722"/>
              <a:gd name="connsiteY3" fmla="*/ 6917037 h 6934047"/>
              <a:gd name="connsiteX4" fmla="*/ 320956 w 13547722"/>
              <a:gd name="connsiteY4" fmla="*/ 6041984 h 6934047"/>
              <a:gd name="connsiteX5" fmla="*/ 309381 w 13547722"/>
              <a:gd name="connsiteY5" fmla="*/ 2990469 h 6934047"/>
              <a:gd name="connsiteX6" fmla="*/ 4808115 w 13547722"/>
              <a:gd name="connsiteY6" fmla="*/ 0 h 6934047"/>
              <a:gd name="connsiteX0" fmla="*/ 4808115 w 13547722"/>
              <a:gd name="connsiteY0" fmla="*/ 0 h 6934013"/>
              <a:gd name="connsiteX1" fmla="*/ 12524239 w 13547722"/>
              <a:gd name="connsiteY1" fmla="*/ 32556 h 6934013"/>
              <a:gd name="connsiteX2" fmla="*/ 12497524 w 13547722"/>
              <a:gd name="connsiteY2" fmla="*/ 4919240 h 6934013"/>
              <a:gd name="connsiteX3" fmla="*/ 2406844 w 13547722"/>
              <a:gd name="connsiteY3" fmla="*/ 6917037 h 6934013"/>
              <a:gd name="connsiteX4" fmla="*/ 320956 w 13547722"/>
              <a:gd name="connsiteY4" fmla="*/ 6041984 h 6934013"/>
              <a:gd name="connsiteX5" fmla="*/ 309381 w 13547722"/>
              <a:gd name="connsiteY5" fmla="*/ 2990469 h 6934013"/>
              <a:gd name="connsiteX6" fmla="*/ 4808115 w 13547722"/>
              <a:gd name="connsiteY6" fmla="*/ 0 h 6934013"/>
              <a:gd name="connsiteX0" fmla="*/ 4817637 w 13557244"/>
              <a:gd name="connsiteY0" fmla="*/ 0 h 7203284"/>
              <a:gd name="connsiteX1" fmla="*/ 12533761 w 13557244"/>
              <a:gd name="connsiteY1" fmla="*/ 32556 h 7203284"/>
              <a:gd name="connsiteX2" fmla="*/ 12507046 w 13557244"/>
              <a:gd name="connsiteY2" fmla="*/ 4919240 h 7203284"/>
              <a:gd name="connsiteX3" fmla="*/ 2416366 w 13557244"/>
              <a:gd name="connsiteY3" fmla="*/ 6917037 h 7203284"/>
              <a:gd name="connsiteX4" fmla="*/ 295754 w 13557244"/>
              <a:gd name="connsiteY4" fmla="*/ 6782764 h 7203284"/>
              <a:gd name="connsiteX5" fmla="*/ 318903 w 13557244"/>
              <a:gd name="connsiteY5" fmla="*/ 2990469 h 7203284"/>
              <a:gd name="connsiteX6" fmla="*/ 4817637 w 13557244"/>
              <a:gd name="connsiteY6" fmla="*/ 0 h 7203284"/>
              <a:gd name="connsiteX0" fmla="*/ 4817637 w 13557244"/>
              <a:gd name="connsiteY0" fmla="*/ 0 h 6917037"/>
              <a:gd name="connsiteX1" fmla="*/ 12533761 w 13557244"/>
              <a:gd name="connsiteY1" fmla="*/ 32556 h 6917037"/>
              <a:gd name="connsiteX2" fmla="*/ 12507046 w 13557244"/>
              <a:gd name="connsiteY2" fmla="*/ 4919240 h 6917037"/>
              <a:gd name="connsiteX3" fmla="*/ 2416366 w 13557244"/>
              <a:gd name="connsiteY3" fmla="*/ 6917037 h 6917037"/>
              <a:gd name="connsiteX4" fmla="*/ 295754 w 13557244"/>
              <a:gd name="connsiteY4" fmla="*/ 6782764 h 6917037"/>
              <a:gd name="connsiteX5" fmla="*/ 318903 w 13557244"/>
              <a:gd name="connsiteY5" fmla="*/ 2990469 h 6917037"/>
              <a:gd name="connsiteX6" fmla="*/ 4817637 w 13557244"/>
              <a:gd name="connsiteY6" fmla="*/ 0 h 6917037"/>
              <a:gd name="connsiteX0" fmla="*/ 4814401 w 13554008"/>
              <a:gd name="connsiteY0" fmla="*/ 0 h 6917037"/>
              <a:gd name="connsiteX1" fmla="*/ 12530525 w 13554008"/>
              <a:gd name="connsiteY1" fmla="*/ 32556 h 6917037"/>
              <a:gd name="connsiteX2" fmla="*/ 12503810 w 13554008"/>
              <a:gd name="connsiteY2" fmla="*/ 4919240 h 6917037"/>
              <a:gd name="connsiteX3" fmla="*/ 2413130 w 13554008"/>
              <a:gd name="connsiteY3" fmla="*/ 6917037 h 6917037"/>
              <a:gd name="connsiteX4" fmla="*/ 304092 w 13554008"/>
              <a:gd name="connsiteY4" fmla="*/ 6875362 h 6917037"/>
              <a:gd name="connsiteX5" fmla="*/ 315667 w 13554008"/>
              <a:gd name="connsiteY5" fmla="*/ 2990469 h 6917037"/>
              <a:gd name="connsiteX6" fmla="*/ 4814401 w 13554008"/>
              <a:gd name="connsiteY6" fmla="*/ 0 h 6917037"/>
              <a:gd name="connsiteX0" fmla="*/ 4798662 w 13538269"/>
              <a:gd name="connsiteY0" fmla="*/ 0 h 6917037"/>
              <a:gd name="connsiteX1" fmla="*/ 12514786 w 13538269"/>
              <a:gd name="connsiteY1" fmla="*/ 32556 h 6917037"/>
              <a:gd name="connsiteX2" fmla="*/ 12488071 w 13538269"/>
              <a:gd name="connsiteY2" fmla="*/ 4919240 h 6917037"/>
              <a:gd name="connsiteX3" fmla="*/ 2397391 w 13538269"/>
              <a:gd name="connsiteY3" fmla="*/ 6917037 h 6917037"/>
              <a:gd name="connsiteX4" fmla="*/ 288353 w 13538269"/>
              <a:gd name="connsiteY4" fmla="*/ 6875362 h 6917037"/>
              <a:gd name="connsiteX5" fmla="*/ 299928 w 13538269"/>
              <a:gd name="connsiteY5" fmla="*/ 2990469 h 6917037"/>
              <a:gd name="connsiteX6" fmla="*/ 4798662 w 13538269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2692251"/>
              <a:gd name="connsiteY0" fmla="*/ 0 h 6917037"/>
              <a:gd name="connsiteX1" fmla="*/ 12226433 w 12692251"/>
              <a:gd name="connsiteY1" fmla="*/ 32556 h 6917037"/>
              <a:gd name="connsiteX2" fmla="*/ 12199718 w 12692251"/>
              <a:gd name="connsiteY2" fmla="*/ 4919240 h 6917037"/>
              <a:gd name="connsiteX3" fmla="*/ 2109038 w 12692251"/>
              <a:gd name="connsiteY3" fmla="*/ 6917037 h 6917037"/>
              <a:gd name="connsiteX4" fmla="*/ 0 w 12692251"/>
              <a:gd name="connsiteY4" fmla="*/ 6875362 h 6917037"/>
              <a:gd name="connsiteX5" fmla="*/ 11575 w 12692251"/>
              <a:gd name="connsiteY5" fmla="*/ 2990469 h 6917037"/>
              <a:gd name="connsiteX6" fmla="*/ 4510309 w 12692251"/>
              <a:gd name="connsiteY6" fmla="*/ 0 h 6917037"/>
              <a:gd name="connsiteX0" fmla="*/ 4510309 w 12229378"/>
              <a:gd name="connsiteY0" fmla="*/ 0 h 6917037"/>
              <a:gd name="connsiteX1" fmla="*/ 12226433 w 12229378"/>
              <a:gd name="connsiteY1" fmla="*/ 32556 h 6917037"/>
              <a:gd name="connsiteX2" fmla="*/ 12199718 w 12229378"/>
              <a:gd name="connsiteY2" fmla="*/ 4919240 h 6917037"/>
              <a:gd name="connsiteX3" fmla="*/ 2109038 w 12229378"/>
              <a:gd name="connsiteY3" fmla="*/ 6917037 h 6917037"/>
              <a:gd name="connsiteX4" fmla="*/ 0 w 12229378"/>
              <a:gd name="connsiteY4" fmla="*/ 6875362 h 6917037"/>
              <a:gd name="connsiteX5" fmla="*/ 11575 w 12229378"/>
              <a:gd name="connsiteY5" fmla="*/ 2990469 h 6917037"/>
              <a:gd name="connsiteX6" fmla="*/ 4510309 w 12229378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31414 w 12242528"/>
              <a:gd name="connsiteY0" fmla="*/ 0 h 6917037"/>
              <a:gd name="connsiteX1" fmla="*/ 12235963 w 12242528"/>
              <a:gd name="connsiteY1" fmla="*/ 9407 h 6917037"/>
              <a:gd name="connsiteX2" fmla="*/ 12220823 w 12242528"/>
              <a:gd name="connsiteY2" fmla="*/ 4919240 h 6917037"/>
              <a:gd name="connsiteX3" fmla="*/ 2130143 w 12242528"/>
              <a:gd name="connsiteY3" fmla="*/ 6917037 h 6917037"/>
              <a:gd name="connsiteX4" fmla="*/ 21105 w 12242528"/>
              <a:gd name="connsiteY4" fmla="*/ 6875362 h 6917037"/>
              <a:gd name="connsiteX5" fmla="*/ 32680 w 12242528"/>
              <a:gd name="connsiteY5" fmla="*/ 2990469 h 6917037"/>
              <a:gd name="connsiteX6" fmla="*/ 4531414 w 12242528"/>
              <a:gd name="connsiteY6" fmla="*/ 0 h 6917037"/>
              <a:gd name="connsiteX0" fmla="*/ 4554582 w 12265696"/>
              <a:gd name="connsiteY0" fmla="*/ 0 h 6917037"/>
              <a:gd name="connsiteX1" fmla="*/ 12259131 w 12265696"/>
              <a:gd name="connsiteY1" fmla="*/ 9407 h 6917037"/>
              <a:gd name="connsiteX2" fmla="*/ 12243991 w 12265696"/>
              <a:gd name="connsiteY2" fmla="*/ 4919240 h 6917037"/>
              <a:gd name="connsiteX3" fmla="*/ 2153311 w 12265696"/>
              <a:gd name="connsiteY3" fmla="*/ 6917037 h 6917037"/>
              <a:gd name="connsiteX4" fmla="*/ 44273 w 12265696"/>
              <a:gd name="connsiteY4" fmla="*/ 6875362 h 6917037"/>
              <a:gd name="connsiteX5" fmla="*/ 27568 w 12265696"/>
              <a:gd name="connsiteY5" fmla="*/ 3047030 h 6917037"/>
              <a:gd name="connsiteX6" fmla="*/ 4554582 w 12265696"/>
              <a:gd name="connsiteY6" fmla="*/ 0 h 6917037"/>
              <a:gd name="connsiteX0" fmla="*/ 4554582 w 12265696"/>
              <a:gd name="connsiteY0" fmla="*/ 0 h 6917037"/>
              <a:gd name="connsiteX1" fmla="*/ 12259131 w 12265696"/>
              <a:gd name="connsiteY1" fmla="*/ 9407 h 6917037"/>
              <a:gd name="connsiteX2" fmla="*/ 12243991 w 12265696"/>
              <a:gd name="connsiteY2" fmla="*/ 4919240 h 6917037"/>
              <a:gd name="connsiteX3" fmla="*/ 2153311 w 12265696"/>
              <a:gd name="connsiteY3" fmla="*/ 6917037 h 6917037"/>
              <a:gd name="connsiteX4" fmla="*/ 44273 w 12265696"/>
              <a:gd name="connsiteY4" fmla="*/ 6875362 h 6917037"/>
              <a:gd name="connsiteX5" fmla="*/ 27568 w 12265696"/>
              <a:gd name="connsiteY5" fmla="*/ 3047030 h 6917037"/>
              <a:gd name="connsiteX6" fmla="*/ 4554582 w 12265696"/>
              <a:gd name="connsiteY6" fmla="*/ 0 h 6917037"/>
              <a:gd name="connsiteX0" fmla="*/ 4528062 w 12239176"/>
              <a:gd name="connsiteY0" fmla="*/ 0 h 6917037"/>
              <a:gd name="connsiteX1" fmla="*/ 12232611 w 12239176"/>
              <a:gd name="connsiteY1" fmla="*/ 9407 h 6917037"/>
              <a:gd name="connsiteX2" fmla="*/ 12217471 w 12239176"/>
              <a:gd name="connsiteY2" fmla="*/ 4919240 h 6917037"/>
              <a:gd name="connsiteX3" fmla="*/ 2126791 w 12239176"/>
              <a:gd name="connsiteY3" fmla="*/ 6917037 h 6917037"/>
              <a:gd name="connsiteX4" fmla="*/ 17753 w 12239176"/>
              <a:gd name="connsiteY4" fmla="*/ 6875362 h 6917037"/>
              <a:gd name="connsiteX5" fmla="*/ 1048 w 12239176"/>
              <a:gd name="connsiteY5" fmla="*/ 3047030 h 6917037"/>
              <a:gd name="connsiteX6" fmla="*/ 4528062 w 12239176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31893 w 12243007"/>
              <a:gd name="connsiteY0" fmla="*/ 0 h 6917037"/>
              <a:gd name="connsiteX1" fmla="*/ 12236442 w 12243007"/>
              <a:gd name="connsiteY1" fmla="*/ 9407 h 6917037"/>
              <a:gd name="connsiteX2" fmla="*/ 12221302 w 12243007"/>
              <a:gd name="connsiteY2" fmla="*/ 4919240 h 6917037"/>
              <a:gd name="connsiteX3" fmla="*/ 2130622 w 12243007"/>
              <a:gd name="connsiteY3" fmla="*/ 6917037 h 6917037"/>
              <a:gd name="connsiteX4" fmla="*/ 3369 w 12243007"/>
              <a:gd name="connsiteY4" fmla="*/ 6879006 h 6917037"/>
              <a:gd name="connsiteX5" fmla="*/ 4879 w 12243007"/>
              <a:gd name="connsiteY5" fmla="*/ 3047030 h 6917037"/>
              <a:gd name="connsiteX6" fmla="*/ 4531893 w 12243007"/>
              <a:gd name="connsiteY6" fmla="*/ 0 h 6917037"/>
              <a:gd name="connsiteX0" fmla="*/ 4531893 w 12243007"/>
              <a:gd name="connsiteY0" fmla="*/ 0 h 6917037"/>
              <a:gd name="connsiteX1" fmla="*/ 12236442 w 12243007"/>
              <a:gd name="connsiteY1" fmla="*/ 9407 h 6917037"/>
              <a:gd name="connsiteX2" fmla="*/ 12221302 w 12243007"/>
              <a:gd name="connsiteY2" fmla="*/ 4919240 h 6917037"/>
              <a:gd name="connsiteX3" fmla="*/ 2130622 w 12243007"/>
              <a:gd name="connsiteY3" fmla="*/ 6917037 h 6917037"/>
              <a:gd name="connsiteX4" fmla="*/ 3369 w 12243007"/>
              <a:gd name="connsiteY4" fmla="*/ 6879006 h 6917037"/>
              <a:gd name="connsiteX5" fmla="*/ 4879 w 12243007"/>
              <a:gd name="connsiteY5" fmla="*/ 3047030 h 6917037"/>
              <a:gd name="connsiteX6" fmla="*/ 4531893 w 12243007"/>
              <a:gd name="connsiteY6" fmla="*/ 0 h 6917037"/>
              <a:gd name="connsiteX0" fmla="*/ 4531893 w 12243007"/>
              <a:gd name="connsiteY0" fmla="*/ 0 h 6879006"/>
              <a:gd name="connsiteX1" fmla="*/ 12236442 w 12243007"/>
              <a:gd name="connsiteY1" fmla="*/ 9407 h 6879006"/>
              <a:gd name="connsiteX2" fmla="*/ 12221302 w 12243007"/>
              <a:gd name="connsiteY2" fmla="*/ 4919240 h 6879006"/>
              <a:gd name="connsiteX3" fmla="*/ 2134265 w 12243007"/>
              <a:gd name="connsiteY3" fmla="*/ 6876964 h 6879006"/>
              <a:gd name="connsiteX4" fmla="*/ 3369 w 12243007"/>
              <a:gd name="connsiteY4" fmla="*/ 6879006 h 6879006"/>
              <a:gd name="connsiteX5" fmla="*/ 4879 w 12243007"/>
              <a:gd name="connsiteY5" fmla="*/ 3047030 h 6879006"/>
              <a:gd name="connsiteX6" fmla="*/ 4531893 w 12243007"/>
              <a:gd name="connsiteY6" fmla="*/ 0 h 687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3007" h="6879006">
                <a:moveTo>
                  <a:pt x="4531893" y="0"/>
                </a:moveTo>
                <a:lnTo>
                  <a:pt x="12236442" y="9407"/>
                </a:lnTo>
                <a:cubicBezTo>
                  <a:pt x="12242865" y="1317346"/>
                  <a:pt x="12252354" y="3494034"/>
                  <a:pt x="12221302" y="4919240"/>
                </a:cubicBezTo>
                <a:cubicBezTo>
                  <a:pt x="9227131" y="4886035"/>
                  <a:pt x="4821521" y="5488002"/>
                  <a:pt x="2134265" y="6876964"/>
                </a:cubicBezTo>
                <a:lnTo>
                  <a:pt x="3369" y="6879006"/>
                </a:lnTo>
                <a:cubicBezTo>
                  <a:pt x="-7959" y="5975101"/>
                  <a:pt x="13639" y="3540238"/>
                  <a:pt x="4879" y="3047030"/>
                </a:cubicBezTo>
                <a:cubicBezTo>
                  <a:pt x="794205" y="1886021"/>
                  <a:pt x="3071773" y="272749"/>
                  <a:pt x="4531893" y="0"/>
                </a:cubicBezTo>
                <a:close/>
              </a:path>
            </a:pathLst>
          </a:custGeom>
          <a:solidFill>
            <a:srgbClr val="AC9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4684" y="2609388"/>
            <a:ext cx="7352371" cy="9972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4684" y="3698683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A9AAD592-F7B8-E544-B498-105DE487C63D}"/>
              </a:ext>
            </a:extLst>
          </p:cNvPr>
          <p:cNvSpPr/>
          <p:nvPr userDrawn="1"/>
        </p:nvSpPr>
        <p:spPr>
          <a:xfrm>
            <a:off x="2438400" y="4260769"/>
            <a:ext cx="1917891" cy="121052"/>
          </a:xfrm>
          <a:prstGeom prst="parallelogram">
            <a:avLst>
              <a:gd name="adj" fmla="val 813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ED3A5F-8A96-4F0D-892D-B05B37076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nt Swash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0A863D17-23AE-3043-AECB-1B84123CC058}"/>
              </a:ext>
            </a:extLst>
          </p:cNvPr>
          <p:cNvSpPr/>
          <p:nvPr userDrawn="1"/>
        </p:nvSpPr>
        <p:spPr>
          <a:xfrm>
            <a:off x="0" y="0"/>
            <a:ext cx="12243007" cy="6879006"/>
          </a:xfrm>
          <a:custGeom>
            <a:avLst/>
            <a:gdLst>
              <a:gd name="connsiteX0" fmla="*/ 0 w 9219415"/>
              <a:gd name="connsiteY0" fmla="*/ 0 h 5099926"/>
              <a:gd name="connsiteX1" fmla="*/ 9219415 w 9219415"/>
              <a:gd name="connsiteY1" fmla="*/ 0 h 5099926"/>
              <a:gd name="connsiteX2" fmla="*/ 9219415 w 9219415"/>
              <a:gd name="connsiteY2" fmla="*/ 5099926 h 5099926"/>
              <a:gd name="connsiteX3" fmla="*/ 0 w 9219415"/>
              <a:gd name="connsiteY3" fmla="*/ 5099926 h 5099926"/>
              <a:gd name="connsiteX4" fmla="*/ 0 w 9219415"/>
              <a:gd name="connsiteY4" fmla="*/ 0 h 5099926"/>
              <a:gd name="connsiteX0" fmla="*/ 2922310 w 9219415"/>
              <a:gd name="connsiteY0" fmla="*/ 0 h 6212289"/>
              <a:gd name="connsiteX1" fmla="*/ 9219415 w 9219415"/>
              <a:gd name="connsiteY1" fmla="*/ 1112363 h 6212289"/>
              <a:gd name="connsiteX2" fmla="*/ 9219415 w 9219415"/>
              <a:gd name="connsiteY2" fmla="*/ 6212289 h 6212289"/>
              <a:gd name="connsiteX3" fmla="*/ 0 w 9219415"/>
              <a:gd name="connsiteY3" fmla="*/ 6212289 h 6212289"/>
              <a:gd name="connsiteX4" fmla="*/ 2922310 w 9219415"/>
              <a:gd name="connsiteY4" fmla="*/ 0 h 6212289"/>
              <a:gd name="connsiteX0" fmla="*/ 2922310 w 9219415"/>
              <a:gd name="connsiteY0" fmla="*/ 0 h 6212289"/>
              <a:gd name="connsiteX1" fmla="*/ 9219415 w 9219415"/>
              <a:gd name="connsiteY1" fmla="*/ 1112363 h 6212289"/>
              <a:gd name="connsiteX2" fmla="*/ 9219415 w 9219415"/>
              <a:gd name="connsiteY2" fmla="*/ 6212289 h 6212289"/>
              <a:gd name="connsiteX3" fmla="*/ 0 w 9219415"/>
              <a:gd name="connsiteY3" fmla="*/ 6212289 h 6212289"/>
              <a:gd name="connsiteX4" fmla="*/ 2922310 w 9219415"/>
              <a:gd name="connsiteY4" fmla="*/ 0 h 6212289"/>
              <a:gd name="connsiteX0" fmla="*/ 4487159 w 10784264"/>
              <a:gd name="connsiteY0" fmla="*/ 0 h 6212289"/>
              <a:gd name="connsiteX1" fmla="*/ 10784264 w 10784264"/>
              <a:gd name="connsiteY1" fmla="*/ 1112363 h 6212289"/>
              <a:gd name="connsiteX2" fmla="*/ 10784264 w 10784264"/>
              <a:gd name="connsiteY2" fmla="*/ 6212289 h 6212289"/>
              <a:gd name="connsiteX3" fmla="*/ 0 w 10784264"/>
              <a:gd name="connsiteY3" fmla="*/ 2978895 h 6212289"/>
              <a:gd name="connsiteX4" fmla="*/ 4487159 w 10784264"/>
              <a:gd name="connsiteY4" fmla="*/ 0 h 6212289"/>
              <a:gd name="connsiteX0" fmla="*/ 4487159 w 10784264"/>
              <a:gd name="connsiteY0" fmla="*/ 0 h 6212289"/>
              <a:gd name="connsiteX1" fmla="*/ 10784264 w 10784264"/>
              <a:gd name="connsiteY1" fmla="*/ 1112363 h 6212289"/>
              <a:gd name="connsiteX2" fmla="*/ 10784264 w 10784264"/>
              <a:gd name="connsiteY2" fmla="*/ 6212289 h 6212289"/>
              <a:gd name="connsiteX3" fmla="*/ 0 w 10784264"/>
              <a:gd name="connsiteY3" fmla="*/ 2978895 h 6212289"/>
              <a:gd name="connsiteX4" fmla="*/ 4487159 w 10784264"/>
              <a:gd name="connsiteY4" fmla="*/ 0 h 6212289"/>
              <a:gd name="connsiteX0" fmla="*/ 4498715 w 10795820"/>
              <a:gd name="connsiteY0" fmla="*/ 0 h 6905463"/>
              <a:gd name="connsiteX1" fmla="*/ 10795820 w 10795820"/>
              <a:gd name="connsiteY1" fmla="*/ 1112363 h 6905463"/>
              <a:gd name="connsiteX2" fmla="*/ 0 w 10795820"/>
              <a:gd name="connsiteY2" fmla="*/ 6905463 h 6905463"/>
              <a:gd name="connsiteX3" fmla="*/ 11556 w 10795820"/>
              <a:gd name="connsiteY3" fmla="*/ 2978895 h 6905463"/>
              <a:gd name="connsiteX4" fmla="*/ 4498715 w 10795820"/>
              <a:gd name="connsiteY4" fmla="*/ 0 h 6905463"/>
              <a:gd name="connsiteX0" fmla="*/ 4498715 w 10795820"/>
              <a:gd name="connsiteY0" fmla="*/ 0 h 6905463"/>
              <a:gd name="connsiteX1" fmla="*/ 10795820 w 10795820"/>
              <a:gd name="connsiteY1" fmla="*/ 1112363 h 6905463"/>
              <a:gd name="connsiteX2" fmla="*/ 0 w 10795820"/>
              <a:gd name="connsiteY2" fmla="*/ 6905463 h 6905463"/>
              <a:gd name="connsiteX3" fmla="*/ 11556 w 10795820"/>
              <a:gd name="connsiteY3" fmla="*/ 2978895 h 6905463"/>
              <a:gd name="connsiteX4" fmla="*/ 4498715 w 10795820"/>
              <a:gd name="connsiteY4" fmla="*/ 0 h 6905463"/>
              <a:gd name="connsiteX0" fmla="*/ 4487159 w 10784264"/>
              <a:gd name="connsiteY0" fmla="*/ 0 h 6905463"/>
              <a:gd name="connsiteX1" fmla="*/ 10784264 w 10784264"/>
              <a:gd name="connsiteY1" fmla="*/ 1112363 h 6905463"/>
              <a:gd name="connsiteX2" fmla="*/ 2097463 w 10784264"/>
              <a:gd name="connsiteY2" fmla="*/ 6905463 h 6905463"/>
              <a:gd name="connsiteX3" fmla="*/ 0 w 10784264"/>
              <a:gd name="connsiteY3" fmla="*/ 2978895 h 6905463"/>
              <a:gd name="connsiteX4" fmla="*/ 4487159 w 10784264"/>
              <a:gd name="connsiteY4" fmla="*/ 0 h 6905463"/>
              <a:gd name="connsiteX0" fmla="*/ 4487159 w 10784264"/>
              <a:gd name="connsiteY0" fmla="*/ 0 h 6905463"/>
              <a:gd name="connsiteX1" fmla="*/ 10784264 w 10784264"/>
              <a:gd name="connsiteY1" fmla="*/ 1112363 h 6905463"/>
              <a:gd name="connsiteX2" fmla="*/ 2097463 w 10784264"/>
              <a:gd name="connsiteY2" fmla="*/ 6905463 h 6905463"/>
              <a:gd name="connsiteX3" fmla="*/ 0 w 10784264"/>
              <a:gd name="connsiteY3" fmla="*/ 2978895 h 6905463"/>
              <a:gd name="connsiteX4" fmla="*/ 4487159 w 10784264"/>
              <a:gd name="connsiteY4" fmla="*/ 0 h 6905463"/>
              <a:gd name="connsiteX0" fmla="*/ 4487159 w 12214858"/>
              <a:gd name="connsiteY0" fmla="*/ 0 h 6905463"/>
              <a:gd name="connsiteX1" fmla="*/ 12214858 w 12214858"/>
              <a:gd name="connsiteY1" fmla="*/ 20982 h 6905463"/>
              <a:gd name="connsiteX2" fmla="*/ 2097463 w 12214858"/>
              <a:gd name="connsiteY2" fmla="*/ 6905463 h 6905463"/>
              <a:gd name="connsiteX3" fmla="*/ 0 w 12214858"/>
              <a:gd name="connsiteY3" fmla="*/ 2978895 h 6905463"/>
              <a:gd name="connsiteX4" fmla="*/ 4487159 w 12214858"/>
              <a:gd name="connsiteY4" fmla="*/ 0 h 6905463"/>
              <a:gd name="connsiteX0" fmla="*/ 4568182 w 12214858"/>
              <a:gd name="connsiteY0" fmla="*/ 175788 h 6884481"/>
              <a:gd name="connsiteX1" fmla="*/ 12214858 w 12214858"/>
              <a:gd name="connsiteY1" fmla="*/ 0 h 6884481"/>
              <a:gd name="connsiteX2" fmla="*/ 2097463 w 12214858"/>
              <a:gd name="connsiteY2" fmla="*/ 6884481 h 6884481"/>
              <a:gd name="connsiteX3" fmla="*/ 0 w 12214858"/>
              <a:gd name="connsiteY3" fmla="*/ 2957913 h 6884481"/>
              <a:gd name="connsiteX4" fmla="*/ 4568182 w 12214858"/>
              <a:gd name="connsiteY4" fmla="*/ 175788 h 6884481"/>
              <a:gd name="connsiteX0" fmla="*/ 4568182 w 12214858"/>
              <a:gd name="connsiteY0" fmla="*/ 175788 h 6884481"/>
              <a:gd name="connsiteX1" fmla="*/ 12214858 w 12214858"/>
              <a:gd name="connsiteY1" fmla="*/ 0 h 6884481"/>
              <a:gd name="connsiteX2" fmla="*/ 2097463 w 12214858"/>
              <a:gd name="connsiteY2" fmla="*/ 6884481 h 6884481"/>
              <a:gd name="connsiteX3" fmla="*/ 0 w 12214858"/>
              <a:gd name="connsiteY3" fmla="*/ 2957913 h 6884481"/>
              <a:gd name="connsiteX4" fmla="*/ 4568182 w 12214858"/>
              <a:gd name="connsiteY4" fmla="*/ 175788 h 6884481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9039 w 12215163"/>
              <a:gd name="connsiteY0" fmla="*/ 0 h 6917037"/>
              <a:gd name="connsiteX1" fmla="*/ 12215163 w 12215163"/>
              <a:gd name="connsiteY1" fmla="*/ 32556 h 6917037"/>
              <a:gd name="connsiteX2" fmla="*/ 2097768 w 12215163"/>
              <a:gd name="connsiteY2" fmla="*/ 6917037 h 6917037"/>
              <a:gd name="connsiteX3" fmla="*/ 305 w 12215163"/>
              <a:gd name="connsiteY3" fmla="*/ 2990469 h 6917037"/>
              <a:gd name="connsiteX4" fmla="*/ 4499039 w 12215163"/>
              <a:gd name="connsiteY4" fmla="*/ 0 h 6917037"/>
              <a:gd name="connsiteX0" fmla="*/ 4781534 w 12497658"/>
              <a:gd name="connsiteY0" fmla="*/ 0 h 7214320"/>
              <a:gd name="connsiteX1" fmla="*/ 12497658 w 12497658"/>
              <a:gd name="connsiteY1" fmla="*/ 32556 h 7214320"/>
              <a:gd name="connsiteX2" fmla="*/ 2380263 w 12497658"/>
              <a:gd name="connsiteY2" fmla="*/ 6917037 h 7214320"/>
              <a:gd name="connsiteX3" fmla="*/ 676340 w 12497658"/>
              <a:gd name="connsiteY3" fmla="*/ 5671595 h 7214320"/>
              <a:gd name="connsiteX4" fmla="*/ 282800 w 12497658"/>
              <a:gd name="connsiteY4" fmla="*/ 2990469 h 7214320"/>
              <a:gd name="connsiteX5" fmla="*/ 4781534 w 12497658"/>
              <a:gd name="connsiteY5" fmla="*/ 0 h 7214320"/>
              <a:gd name="connsiteX0" fmla="*/ 4891628 w 12607752"/>
              <a:gd name="connsiteY0" fmla="*/ 0 h 7270281"/>
              <a:gd name="connsiteX1" fmla="*/ 12607752 w 12607752"/>
              <a:gd name="connsiteY1" fmla="*/ 32556 h 7270281"/>
              <a:gd name="connsiteX2" fmla="*/ 2490357 w 12607752"/>
              <a:gd name="connsiteY2" fmla="*/ 6917037 h 7270281"/>
              <a:gd name="connsiteX3" fmla="*/ 404469 w 12607752"/>
              <a:gd name="connsiteY3" fmla="*/ 6041984 h 7270281"/>
              <a:gd name="connsiteX4" fmla="*/ 392894 w 12607752"/>
              <a:gd name="connsiteY4" fmla="*/ 2990469 h 7270281"/>
              <a:gd name="connsiteX5" fmla="*/ 4891628 w 12607752"/>
              <a:gd name="connsiteY5" fmla="*/ 0 h 7270281"/>
              <a:gd name="connsiteX0" fmla="*/ 4808115 w 12524239"/>
              <a:gd name="connsiteY0" fmla="*/ 0 h 7270281"/>
              <a:gd name="connsiteX1" fmla="*/ 12524239 w 12524239"/>
              <a:gd name="connsiteY1" fmla="*/ 32556 h 7270281"/>
              <a:gd name="connsiteX2" fmla="*/ 2406844 w 12524239"/>
              <a:gd name="connsiteY2" fmla="*/ 6917037 h 7270281"/>
              <a:gd name="connsiteX3" fmla="*/ 320956 w 12524239"/>
              <a:gd name="connsiteY3" fmla="*/ 6041984 h 7270281"/>
              <a:gd name="connsiteX4" fmla="*/ 309381 w 12524239"/>
              <a:gd name="connsiteY4" fmla="*/ 2990469 h 7270281"/>
              <a:gd name="connsiteX5" fmla="*/ 4808115 w 12524239"/>
              <a:gd name="connsiteY5" fmla="*/ 0 h 7270281"/>
              <a:gd name="connsiteX0" fmla="*/ 4808115 w 12524239"/>
              <a:gd name="connsiteY0" fmla="*/ 0 h 7297405"/>
              <a:gd name="connsiteX1" fmla="*/ 12524239 w 12524239"/>
              <a:gd name="connsiteY1" fmla="*/ 32556 h 7297405"/>
              <a:gd name="connsiteX2" fmla="*/ 2406844 w 12524239"/>
              <a:gd name="connsiteY2" fmla="*/ 6917037 h 7297405"/>
              <a:gd name="connsiteX3" fmla="*/ 320956 w 12524239"/>
              <a:gd name="connsiteY3" fmla="*/ 6041984 h 7297405"/>
              <a:gd name="connsiteX4" fmla="*/ 309381 w 12524239"/>
              <a:gd name="connsiteY4" fmla="*/ 2990469 h 7297405"/>
              <a:gd name="connsiteX5" fmla="*/ 4808115 w 12524239"/>
              <a:gd name="connsiteY5" fmla="*/ 0 h 7297405"/>
              <a:gd name="connsiteX0" fmla="*/ 4808115 w 12524239"/>
              <a:gd name="connsiteY0" fmla="*/ 0 h 6934047"/>
              <a:gd name="connsiteX1" fmla="*/ 12524239 w 12524239"/>
              <a:gd name="connsiteY1" fmla="*/ 32556 h 6934047"/>
              <a:gd name="connsiteX2" fmla="*/ 2406844 w 12524239"/>
              <a:gd name="connsiteY2" fmla="*/ 6917037 h 6934047"/>
              <a:gd name="connsiteX3" fmla="*/ 320956 w 12524239"/>
              <a:gd name="connsiteY3" fmla="*/ 6041984 h 6934047"/>
              <a:gd name="connsiteX4" fmla="*/ 309381 w 12524239"/>
              <a:gd name="connsiteY4" fmla="*/ 2990469 h 6934047"/>
              <a:gd name="connsiteX5" fmla="*/ 4808115 w 12524239"/>
              <a:gd name="connsiteY5" fmla="*/ 0 h 6934047"/>
              <a:gd name="connsiteX0" fmla="*/ 4808115 w 12997328"/>
              <a:gd name="connsiteY0" fmla="*/ 0 h 6934047"/>
              <a:gd name="connsiteX1" fmla="*/ 12524239 w 12997328"/>
              <a:gd name="connsiteY1" fmla="*/ 32556 h 6934047"/>
              <a:gd name="connsiteX2" fmla="*/ 11096987 w 12997328"/>
              <a:gd name="connsiteY2" fmla="*/ 902825 h 6934047"/>
              <a:gd name="connsiteX3" fmla="*/ 2406844 w 12997328"/>
              <a:gd name="connsiteY3" fmla="*/ 6917037 h 6934047"/>
              <a:gd name="connsiteX4" fmla="*/ 320956 w 12997328"/>
              <a:gd name="connsiteY4" fmla="*/ 6041984 h 6934047"/>
              <a:gd name="connsiteX5" fmla="*/ 309381 w 12997328"/>
              <a:gd name="connsiteY5" fmla="*/ 2990469 h 6934047"/>
              <a:gd name="connsiteX6" fmla="*/ 4808115 w 12997328"/>
              <a:gd name="connsiteY6" fmla="*/ 0 h 6934047"/>
              <a:gd name="connsiteX0" fmla="*/ 4808115 w 13547722"/>
              <a:gd name="connsiteY0" fmla="*/ 0 h 6934047"/>
              <a:gd name="connsiteX1" fmla="*/ 12524239 w 13547722"/>
              <a:gd name="connsiteY1" fmla="*/ 32556 h 6934047"/>
              <a:gd name="connsiteX2" fmla="*/ 12497524 w 13547722"/>
              <a:gd name="connsiteY2" fmla="*/ 4919240 h 6934047"/>
              <a:gd name="connsiteX3" fmla="*/ 2406844 w 13547722"/>
              <a:gd name="connsiteY3" fmla="*/ 6917037 h 6934047"/>
              <a:gd name="connsiteX4" fmla="*/ 320956 w 13547722"/>
              <a:gd name="connsiteY4" fmla="*/ 6041984 h 6934047"/>
              <a:gd name="connsiteX5" fmla="*/ 309381 w 13547722"/>
              <a:gd name="connsiteY5" fmla="*/ 2990469 h 6934047"/>
              <a:gd name="connsiteX6" fmla="*/ 4808115 w 13547722"/>
              <a:gd name="connsiteY6" fmla="*/ 0 h 6934047"/>
              <a:gd name="connsiteX0" fmla="*/ 4808115 w 13547722"/>
              <a:gd name="connsiteY0" fmla="*/ 0 h 6934047"/>
              <a:gd name="connsiteX1" fmla="*/ 12524239 w 13547722"/>
              <a:gd name="connsiteY1" fmla="*/ 32556 h 6934047"/>
              <a:gd name="connsiteX2" fmla="*/ 12497524 w 13547722"/>
              <a:gd name="connsiteY2" fmla="*/ 4919240 h 6934047"/>
              <a:gd name="connsiteX3" fmla="*/ 2406844 w 13547722"/>
              <a:gd name="connsiteY3" fmla="*/ 6917037 h 6934047"/>
              <a:gd name="connsiteX4" fmla="*/ 320956 w 13547722"/>
              <a:gd name="connsiteY4" fmla="*/ 6041984 h 6934047"/>
              <a:gd name="connsiteX5" fmla="*/ 309381 w 13547722"/>
              <a:gd name="connsiteY5" fmla="*/ 2990469 h 6934047"/>
              <a:gd name="connsiteX6" fmla="*/ 4808115 w 13547722"/>
              <a:gd name="connsiteY6" fmla="*/ 0 h 6934047"/>
              <a:gd name="connsiteX0" fmla="*/ 4808115 w 13547722"/>
              <a:gd name="connsiteY0" fmla="*/ 0 h 6934013"/>
              <a:gd name="connsiteX1" fmla="*/ 12524239 w 13547722"/>
              <a:gd name="connsiteY1" fmla="*/ 32556 h 6934013"/>
              <a:gd name="connsiteX2" fmla="*/ 12497524 w 13547722"/>
              <a:gd name="connsiteY2" fmla="*/ 4919240 h 6934013"/>
              <a:gd name="connsiteX3" fmla="*/ 2406844 w 13547722"/>
              <a:gd name="connsiteY3" fmla="*/ 6917037 h 6934013"/>
              <a:gd name="connsiteX4" fmla="*/ 320956 w 13547722"/>
              <a:gd name="connsiteY4" fmla="*/ 6041984 h 6934013"/>
              <a:gd name="connsiteX5" fmla="*/ 309381 w 13547722"/>
              <a:gd name="connsiteY5" fmla="*/ 2990469 h 6934013"/>
              <a:gd name="connsiteX6" fmla="*/ 4808115 w 13547722"/>
              <a:gd name="connsiteY6" fmla="*/ 0 h 6934013"/>
              <a:gd name="connsiteX0" fmla="*/ 4817637 w 13557244"/>
              <a:gd name="connsiteY0" fmla="*/ 0 h 7203284"/>
              <a:gd name="connsiteX1" fmla="*/ 12533761 w 13557244"/>
              <a:gd name="connsiteY1" fmla="*/ 32556 h 7203284"/>
              <a:gd name="connsiteX2" fmla="*/ 12507046 w 13557244"/>
              <a:gd name="connsiteY2" fmla="*/ 4919240 h 7203284"/>
              <a:gd name="connsiteX3" fmla="*/ 2416366 w 13557244"/>
              <a:gd name="connsiteY3" fmla="*/ 6917037 h 7203284"/>
              <a:gd name="connsiteX4" fmla="*/ 295754 w 13557244"/>
              <a:gd name="connsiteY4" fmla="*/ 6782764 h 7203284"/>
              <a:gd name="connsiteX5" fmla="*/ 318903 w 13557244"/>
              <a:gd name="connsiteY5" fmla="*/ 2990469 h 7203284"/>
              <a:gd name="connsiteX6" fmla="*/ 4817637 w 13557244"/>
              <a:gd name="connsiteY6" fmla="*/ 0 h 7203284"/>
              <a:gd name="connsiteX0" fmla="*/ 4817637 w 13557244"/>
              <a:gd name="connsiteY0" fmla="*/ 0 h 6917037"/>
              <a:gd name="connsiteX1" fmla="*/ 12533761 w 13557244"/>
              <a:gd name="connsiteY1" fmla="*/ 32556 h 6917037"/>
              <a:gd name="connsiteX2" fmla="*/ 12507046 w 13557244"/>
              <a:gd name="connsiteY2" fmla="*/ 4919240 h 6917037"/>
              <a:gd name="connsiteX3" fmla="*/ 2416366 w 13557244"/>
              <a:gd name="connsiteY3" fmla="*/ 6917037 h 6917037"/>
              <a:gd name="connsiteX4" fmla="*/ 295754 w 13557244"/>
              <a:gd name="connsiteY4" fmla="*/ 6782764 h 6917037"/>
              <a:gd name="connsiteX5" fmla="*/ 318903 w 13557244"/>
              <a:gd name="connsiteY5" fmla="*/ 2990469 h 6917037"/>
              <a:gd name="connsiteX6" fmla="*/ 4817637 w 13557244"/>
              <a:gd name="connsiteY6" fmla="*/ 0 h 6917037"/>
              <a:gd name="connsiteX0" fmla="*/ 4814401 w 13554008"/>
              <a:gd name="connsiteY0" fmla="*/ 0 h 6917037"/>
              <a:gd name="connsiteX1" fmla="*/ 12530525 w 13554008"/>
              <a:gd name="connsiteY1" fmla="*/ 32556 h 6917037"/>
              <a:gd name="connsiteX2" fmla="*/ 12503810 w 13554008"/>
              <a:gd name="connsiteY2" fmla="*/ 4919240 h 6917037"/>
              <a:gd name="connsiteX3" fmla="*/ 2413130 w 13554008"/>
              <a:gd name="connsiteY3" fmla="*/ 6917037 h 6917037"/>
              <a:gd name="connsiteX4" fmla="*/ 304092 w 13554008"/>
              <a:gd name="connsiteY4" fmla="*/ 6875362 h 6917037"/>
              <a:gd name="connsiteX5" fmla="*/ 315667 w 13554008"/>
              <a:gd name="connsiteY5" fmla="*/ 2990469 h 6917037"/>
              <a:gd name="connsiteX6" fmla="*/ 4814401 w 13554008"/>
              <a:gd name="connsiteY6" fmla="*/ 0 h 6917037"/>
              <a:gd name="connsiteX0" fmla="*/ 4798662 w 13538269"/>
              <a:gd name="connsiteY0" fmla="*/ 0 h 6917037"/>
              <a:gd name="connsiteX1" fmla="*/ 12514786 w 13538269"/>
              <a:gd name="connsiteY1" fmla="*/ 32556 h 6917037"/>
              <a:gd name="connsiteX2" fmla="*/ 12488071 w 13538269"/>
              <a:gd name="connsiteY2" fmla="*/ 4919240 h 6917037"/>
              <a:gd name="connsiteX3" fmla="*/ 2397391 w 13538269"/>
              <a:gd name="connsiteY3" fmla="*/ 6917037 h 6917037"/>
              <a:gd name="connsiteX4" fmla="*/ 288353 w 13538269"/>
              <a:gd name="connsiteY4" fmla="*/ 6875362 h 6917037"/>
              <a:gd name="connsiteX5" fmla="*/ 299928 w 13538269"/>
              <a:gd name="connsiteY5" fmla="*/ 2990469 h 6917037"/>
              <a:gd name="connsiteX6" fmla="*/ 4798662 w 13538269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2692251"/>
              <a:gd name="connsiteY0" fmla="*/ 0 h 6917037"/>
              <a:gd name="connsiteX1" fmla="*/ 12226433 w 12692251"/>
              <a:gd name="connsiteY1" fmla="*/ 32556 h 6917037"/>
              <a:gd name="connsiteX2" fmla="*/ 12199718 w 12692251"/>
              <a:gd name="connsiteY2" fmla="*/ 4919240 h 6917037"/>
              <a:gd name="connsiteX3" fmla="*/ 2109038 w 12692251"/>
              <a:gd name="connsiteY3" fmla="*/ 6917037 h 6917037"/>
              <a:gd name="connsiteX4" fmla="*/ 0 w 12692251"/>
              <a:gd name="connsiteY4" fmla="*/ 6875362 h 6917037"/>
              <a:gd name="connsiteX5" fmla="*/ 11575 w 12692251"/>
              <a:gd name="connsiteY5" fmla="*/ 2990469 h 6917037"/>
              <a:gd name="connsiteX6" fmla="*/ 4510309 w 12692251"/>
              <a:gd name="connsiteY6" fmla="*/ 0 h 6917037"/>
              <a:gd name="connsiteX0" fmla="*/ 4510309 w 12229378"/>
              <a:gd name="connsiteY0" fmla="*/ 0 h 6917037"/>
              <a:gd name="connsiteX1" fmla="*/ 12226433 w 12229378"/>
              <a:gd name="connsiteY1" fmla="*/ 32556 h 6917037"/>
              <a:gd name="connsiteX2" fmla="*/ 12199718 w 12229378"/>
              <a:gd name="connsiteY2" fmla="*/ 4919240 h 6917037"/>
              <a:gd name="connsiteX3" fmla="*/ 2109038 w 12229378"/>
              <a:gd name="connsiteY3" fmla="*/ 6917037 h 6917037"/>
              <a:gd name="connsiteX4" fmla="*/ 0 w 12229378"/>
              <a:gd name="connsiteY4" fmla="*/ 6875362 h 6917037"/>
              <a:gd name="connsiteX5" fmla="*/ 11575 w 12229378"/>
              <a:gd name="connsiteY5" fmla="*/ 2990469 h 6917037"/>
              <a:gd name="connsiteX6" fmla="*/ 4510309 w 12229378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31414 w 12242528"/>
              <a:gd name="connsiteY0" fmla="*/ 0 h 6917037"/>
              <a:gd name="connsiteX1" fmla="*/ 12235963 w 12242528"/>
              <a:gd name="connsiteY1" fmla="*/ 9407 h 6917037"/>
              <a:gd name="connsiteX2" fmla="*/ 12220823 w 12242528"/>
              <a:gd name="connsiteY2" fmla="*/ 4919240 h 6917037"/>
              <a:gd name="connsiteX3" fmla="*/ 2130143 w 12242528"/>
              <a:gd name="connsiteY3" fmla="*/ 6917037 h 6917037"/>
              <a:gd name="connsiteX4" fmla="*/ 21105 w 12242528"/>
              <a:gd name="connsiteY4" fmla="*/ 6875362 h 6917037"/>
              <a:gd name="connsiteX5" fmla="*/ 32680 w 12242528"/>
              <a:gd name="connsiteY5" fmla="*/ 2990469 h 6917037"/>
              <a:gd name="connsiteX6" fmla="*/ 4531414 w 12242528"/>
              <a:gd name="connsiteY6" fmla="*/ 0 h 6917037"/>
              <a:gd name="connsiteX0" fmla="*/ 4554582 w 12265696"/>
              <a:gd name="connsiteY0" fmla="*/ 0 h 6917037"/>
              <a:gd name="connsiteX1" fmla="*/ 12259131 w 12265696"/>
              <a:gd name="connsiteY1" fmla="*/ 9407 h 6917037"/>
              <a:gd name="connsiteX2" fmla="*/ 12243991 w 12265696"/>
              <a:gd name="connsiteY2" fmla="*/ 4919240 h 6917037"/>
              <a:gd name="connsiteX3" fmla="*/ 2153311 w 12265696"/>
              <a:gd name="connsiteY3" fmla="*/ 6917037 h 6917037"/>
              <a:gd name="connsiteX4" fmla="*/ 44273 w 12265696"/>
              <a:gd name="connsiteY4" fmla="*/ 6875362 h 6917037"/>
              <a:gd name="connsiteX5" fmla="*/ 27568 w 12265696"/>
              <a:gd name="connsiteY5" fmla="*/ 3047030 h 6917037"/>
              <a:gd name="connsiteX6" fmla="*/ 4554582 w 12265696"/>
              <a:gd name="connsiteY6" fmla="*/ 0 h 6917037"/>
              <a:gd name="connsiteX0" fmla="*/ 4554582 w 12265696"/>
              <a:gd name="connsiteY0" fmla="*/ 0 h 6917037"/>
              <a:gd name="connsiteX1" fmla="*/ 12259131 w 12265696"/>
              <a:gd name="connsiteY1" fmla="*/ 9407 h 6917037"/>
              <a:gd name="connsiteX2" fmla="*/ 12243991 w 12265696"/>
              <a:gd name="connsiteY2" fmla="*/ 4919240 h 6917037"/>
              <a:gd name="connsiteX3" fmla="*/ 2153311 w 12265696"/>
              <a:gd name="connsiteY3" fmla="*/ 6917037 h 6917037"/>
              <a:gd name="connsiteX4" fmla="*/ 44273 w 12265696"/>
              <a:gd name="connsiteY4" fmla="*/ 6875362 h 6917037"/>
              <a:gd name="connsiteX5" fmla="*/ 27568 w 12265696"/>
              <a:gd name="connsiteY5" fmla="*/ 3047030 h 6917037"/>
              <a:gd name="connsiteX6" fmla="*/ 4554582 w 12265696"/>
              <a:gd name="connsiteY6" fmla="*/ 0 h 6917037"/>
              <a:gd name="connsiteX0" fmla="*/ 4528062 w 12239176"/>
              <a:gd name="connsiteY0" fmla="*/ 0 h 6917037"/>
              <a:gd name="connsiteX1" fmla="*/ 12232611 w 12239176"/>
              <a:gd name="connsiteY1" fmla="*/ 9407 h 6917037"/>
              <a:gd name="connsiteX2" fmla="*/ 12217471 w 12239176"/>
              <a:gd name="connsiteY2" fmla="*/ 4919240 h 6917037"/>
              <a:gd name="connsiteX3" fmla="*/ 2126791 w 12239176"/>
              <a:gd name="connsiteY3" fmla="*/ 6917037 h 6917037"/>
              <a:gd name="connsiteX4" fmla="*/ 17753 w 12239176"/>
              <a:gd name="connsiteY4" fmla="*/ 6875362 h 6917037"/>
              <a:gd name="connsiteX5" fmla="*/ 1048 w 12239176"/>
              <a:gd name="connsiteY5" fmla="*/ 3047030 h 6917037"/>
              <a:gd name="connsiteX6" fmla="*/ 4528062 w 12239176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31893 w 12243007"/>
              <a:gd name="connsiteY0" fmla="*/ 0 h 6917037"/>
              <a:gd name="connsiteX1" fmla="*/ 12236442 w 12243007"/>
              <a:gd name="connsiteY1" fmla="*/ 9407 h 6917037"/>
              <a:gd name="connsiteX2" fmla="*/ 12221302 w 12243007"/>
              <a:gd name="connsiteY2" fmla="*/ 4919240 h 6917037"/>
              <a:gd name="connsiteX3" fmla="*/ 2130622 w 12243007"/>
              <a:gd name="connsiteY3" fmla="*/ 6917037 h 6917037"/>
              <a:gd name="connsiteX4" fmla="*/ 3369 w 12243007"/>
              <a:gd name="connsiteY4" fmla="*/ 6879006 h 6917037"/>
              <a:gd name="connsiteX5" fmla="*/ 4879 w 12243007"/>
              <a:gd name="connsiteY5" fmla="*/ 3047030 h 6917037"/>
              <a:gd name="connsiteX6" fmla="*/ 4531893 w 12243007"/>
              <a:gd name="connsiteY6" fmla="*/ 0 h 6917037"/>
              <a:gd name="connsiteX0" fmla="*/ 4531893 w 12243007"/>
              <a:gd name="connsiteY0" fmla="*/ 0 h 6917037"/>
              <a:gd name="connsiteX1" fmla="*/ 12236442 w 12243007"/>
              <a:gd name="connsiteY1" fmla="*/ 9407 h 6917037"/>
              <a:gd name="connsiteX2" fmla="*/ 12221302 w 12243007"/>
              <a:gd name="connsiteY2" fmla="*/ 4919240 h 6917037"/>
              <a:gd name="connsiteX3" fmla="*/ 2130622 w 12243007"/>
              <a:gd name="connsiteY3" fmla="*/ 6917037 h 6917037"/>
              <a:gd name="connsiteX4" fmla="*/ 3369 w 12243007"/>
              <a:gd name="connsiteY4" fmla="*/ 6879006 h 6917037"/>
              <a:gd name="connsiteX5" fmla="*/ 4879 w 12243007"/>
              <a:gd name="connsiteY5" fmla="*/ 3047030 h 6917037"/>
              <a:gd name="connsiteX6" fmla="*/ 4531893 w 12243007"/>
              <a:gd name="connsiteY6" fmla="*/ 0 h 6917037"/>
              <a:gd name="connsiteX0" fmla="*/ 4531893 w 12243007"/>
              <a:gd name="connsiteY0" fmla="*/ 0 h 6879006"/>
              <a:gd name="connsiteX1" fmla="*/ 12236442 w 12243007"/>
              <a:gd name="connsiteY1" fmla="*/ 9407 h 6879006"/>
              <a:gd name="connsiteX2" fmla="*/ 12221302 w 12243007"/>
              <a:gd name="connsiteY2" fmla="*/ 4919240 h 6879006"/>
              <a:gd name="connsiteX3" fmla="*/ 2134265 w 12243007"/>
              <a:gd name="connsiteY3" fmla="*/ 6876964 h 6879006"/>
              <a:gd name="connsiteX4" fmla="*/ 3369 w 12243007"/>
              <a:gd name="connsiteY4" fmla="*/ 6879006 h 6879006"/>
              <a:gd name="connsiteX5" fmla="*/ 4879 w 12243007"/>
              <a:gd name="connsiteY5" fmla="*/ 3047030 h 6879006"/>
              <a:gd name="connsiteX6" fmla="*/ 4531893 w 12243007"/>
              <a:gd name="connsiteY6" fmla="*/ 0 h 687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3007" h="6879006">
                <a:moveTo>
                  <a:pt x="4531893" y="0"/>
                </a:moveTo>
                <a:lnTo>
                  <a:pt x="12236442" y="9407"/>
                </a:lnTo>
                <a:cubicBezTo>
                  <a:pt x="12242865" y="1317346"/>
                  <a:pt x="12252354" y="3494034"/>
                  <a:pt x="12221302" y="4919240"/>
                </a:cubicBezTo>
                <a:cubicBezTo>
                  <a:pt x="9227131" y="4886035"/>
                  <a:pt x="4821521" y="5488002"/>
                  <a:pt x="2134265" y="6876964"/>
                </a:cubicBezTo>
                <a:lnTo>
                  <a:pt x="3369" y="6879006"/>
                </a:lnTo>
                <a:cubicBezTo>
                  <a:pt x="-7959" y="5975101"/>
                  <a:pt x="13639" y="3540238"/>
                  <a:pt x="4879" y="3047030"/>
                </a:cubicBezTo>
                <a:cubicBezTo>
                  <a:pt x="794205" y="1886021"/>
                  <a:pt x="3071773" y="272749"/>
                  <a:pt x="4531893" y="0"/>
                </a:cubicBezTo>
                <a:close/>
              </a:path>
            </a:pathLst>
          </a:custGeom>
          <a:solidFill>
            <a:srgbClr val="80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00" y="2609388"/>
            <a:ext cx="7352371" cy="9972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0" y="3698683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E867F3AD-1DBA-A24B-98EE-E8C1A8E7A71E}"/>
              </a:ext>
            </a:extLst>
          </p:cNvPr>
          <p:cNvSpPr/>
          <p:nvPr userDrawn="1"/>
        </p:nvSpPr>
        <p:spPr>
          <a:xfrm>
            <a:off x="2445753" y="4260769"/>
            <a:ext cx="1917891" cy="121052"/>
          </a:xfrm>
          <a:prstGeom prst="parallelogram">
            <a:avLst>
              <a:gd name="adj" fmla="val 8137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0BD0F1-A95B-44D6-92EC-6E7E8391D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93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AB7A-DA75-C54D-AAC2-6B47ECF3B5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457200"/>
            <a:ext cx="10945368" cy="841248"/>
          </a:xfrm>
          <a:prstGeom prst="rect">
            <a:avLst/>
          </a:prstGeom>
        </p:spPr>
        <p:txBody>
          <a:bodyPr anchor="b" anchorCtr="0"/>
          <a:lstStyle>
            <a:lvl1pPr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58BF4-187E-6C44-B080-1A2385C47F9E}"/>
              </a:ext>
            </a:extLst>
          </p:cNvPr>
          <p:cNvSpPr/>
          <p:nvPr userDrawn="1"/>
        </p:nvSpPr>
        <p:spPr>
          <a:xfrm>
            <a:off x="-1" y="0"/>
            <a:ext cx="12192001" cy="108781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89B79-D8BA-0F49-A9B2-2BA803B43F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2575" y="6442538"/>
            <a:ext cx="286935" cy="27893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D76B86-6306-49EC-9ACC-7BD535D235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2300" y="1497013"/>
            <a:ext cx="10972800" cy="486792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6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8D87A-4173-6A79-248F-8A76538C7D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11731752" cy="10047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525C4-E13C-1B53-5146-567C8246E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79386"/>
            <a:ext cx="5768975" cy="823912"/>
          </a:xfr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2400" b="1">
                <a:latin typeface="Agenda Regular" panose="02000603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C9EF8-B127-75C4-0379-D44DE1D97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9424" y="2168420"/>
            <a:ext cx="5788151" cy="3595768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43257-3AE2-5FA3-963F-969FD70D7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79386"/>
            <a:ext cx="5788151" cy="823912"/>
          </a:xfr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2400" b="1">
                <a:latin typeface="Agenda Regular" panose="02000603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EB521-53EC-885E-36BE-588336E6B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68420"/>
            <a:ext cx="5788150" cy="3595768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EBAE2-9A2C-5532-1A07-757404C3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C468D257-DE7E-1944-AE4A-D1F58E6809C4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2222F-4D13-7872-F549-2CA107BD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DD1986-C9DC-486E-FE4B-9836643B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68B54200-E47E-BF30-3B88-3D094B91E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57D54F-FF57-C4FA-52E1-185362409E9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286B39-5C57-4E07-22AD-1C1DE3D18D2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51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olo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6A8AA6-F3D9-94C0-D6D7-5C7DD4338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050787"/>
            <a:ext cx="11731625" cy="4571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1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599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89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50885" y="6106964"/>
            <a:ext cx="1290231" cy="4571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599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65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B073C-A80E-91C3-CE0D-E1D0286B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1004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03338-E3BA-278C-EC82-048A59AF1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79386"/>
            <a:ext cx="11731752" cy="4484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AD91E-F193-5B9B-8DB5-8FB0CC708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382512"/>
            <a:ext cx="5029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fld id="{E4BC12BB-AC2C-0545-ACBA-7212E9DC3035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8F0BA-7059-C89E-CE0C-0F9DEC719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31152" y="6381600"/>
            <a:ext cx="4486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A6076-DDDD-27F2-E0A1-31E72B3B1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238" y="6382512"/>
            <a:ext cx="42711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4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0" r:id="rId3"/>
    <p:sldLayoutId id="2147483650" r:id="rId4"/>
    <p:sldLayoutId id="2147483652" r:id="rId5"/>
    <p:sldLayoutId id="2147483653" r:id="rId6"/>
    <p:sldLayoutId id="2147483654" r:id="rId7"/>
    <p:sldLayoutId id="2147483681" r:id="rId8"/>
    <p:sldLayoutId id="2147483682" r:id="rId9"/>
    <p:sldLayoutId id="2147483656" r:id="rId10"/>
    <p:sldLayoutId id="2147483657" r:id="rId11"/>
    <p:sldLayoutId id="2147483658" r:id="rId12"/>
    <p:sldLayoutId id="2147483659" r:id="rId13"/>
    <p:sldLayoutId id="2147483678" r:id="rId14"/>
    <p:sldLayoutId id="2147483699" r:id="rId15"/>
    <p:sldLayoutId id="2147483679" r:id="rId16"/>
    <p:sldLayoutId id="2147483890" r:id="rId17"/>
    <p:sldLayoutId id="2147483919" r:id="rId18"/>
    <p:sldLayoutId id="2147483920" r:id="rId19"/>
    <p:sldLayoutId id="2147483921" r:id="rId20"/>
    <p:sldLayoutId id="2147483922" r:id="rId21"/>
    <p:sldLayoutId id="2147483923" r:id="rId22"/>
    <p:sldLayoutId id="2147483924" r:id="rId23"/>
    <p:sldLayoutId id="2147483925" r:id="rId24"/>
    <p:sldLayoutId id="2147483926" r:id="rId25"/>
    <p:sldLayoutId id="2147483927" r:id="rId26"/>
    <p:sldLayoutId id="2147483941" r:id="rId27"/>
    <p:sldLayoutId id="2147483970" r:id="rId28"/>
    <p:sldLayoutId id="2147483971" r:id="rId29"/>
    <p:sldLayoutId id="2147483972" r:id="rId30"/>
    <p:sldLayoutId id="2147483974" r:id="rId31"/>
    <p:sldLayoutId id="2147483975" r:id="rId32"/>
    <p:sldLayoutId id="2147483976" r:id="rId33"/>
    <p:sldLayoutId id="2147483977" r:id="rId34"/>
    <p:sldLayoutId id="2147483980" r:id="rId35"/>
    <p:sldLayoutId id="2147483981" r:id="rId36"/>
    <p:sldLayoutId id="2147483982" r:id="rId37"/>
    <p:sldLayoutId id="2147483987" r:id="rId38"/>
    <p:sldLayoutId id="2147483988" r:id="rId39"/>
  </p:sldLayoutIdLst>
  <p:hf hdr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rgbClr val="AA4938"/>
          </a:solidFill>
          <a:latin typeface="Trade Supply Round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F"/>
          </a:solidFill>
          <a:latin typeface="Agenda Regular" panose="02000603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F"/>
          </a:solidFill>
          <a:latin typeface="Agenda Regular" panose="02000603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F"/>
          </a:solidFill>
          <a:latin typeface="Agenda Regular" panose="02000603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F"/>
          </a:solidFill>
          <a:latin typeface="Agenda Regular" panose="02000603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F"/>
          </a:solidFill>
          <a:latin typeface="Agenda Regular" panose="02000603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 txBox="1">
            <a:spLocks/>
          </p:cNvSpPr>
          <p:nvPr userDrawn="1"/>
        </p:nvSpPr>
        <p:spPr>
          <a:xfrm>
            <a:off x="609600" y="2107577"/>
            <a:ext cx="7352371" cy="1499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 txBox="1">
            <a:spLocks/>
          </p:cNvSpPr>
          <p:nvPr userDrawn="1"/>
        </p:nvSpPr>
        <p:spPr>
          <a:xfrm>
            <a:off x="609600" y="3698677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90000"/>
              <a:buFont typeface=".Lucida Grande UI Regular"/>
              <a:buNone/>
              <a:tabLst/>
              <a:defRPr lang="en-US"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5000"/>
              <a:buFont typeface="Arial" panose="020B0604020202020204" pitchFamily="34" charset="0"/>
              <a:buNone/>
              <a:tabLst/>
              <a:defRPr lang="en-US" sz="2000" kern="1200" baseline="0">
                <a:solidFill>
                  <a:srgbClr val="5456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64A70B"/>
              </a:buClr>
              <a:buSzPct val="85000"/>
              <a:buFont typeface="System Font Regular"/>
              <a:buNone/>
              <a:tabLst/>
              <a:defRPr lang="en-US" sz="1800" kern="1200" baseline="0">
                <a:solidFill>
                  <a:srgbClr val="5456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25000"/>
              <a:buFont typeface="Courier New" panose="02070309020205020404" pitchFamily="49" charset="0"/>
              <a:buNone/>
              <a:tabLst/>
              <a:defRPr lang="en-US" sz="1600" kern="1200" baseline="0">
                <a:solidFill>
                  <a:srgbClr val="5456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Subheader Placement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B9D01-793A-2C4F-8F69-43F25BD50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" y="6289882"/>
            <a:ext cx="12161520" cy="415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50AFB1-5C42-D340-9749-8C3B4CED2BB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9283188" y="5702585"/>
            <a:ext cx="2359152" cy="55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9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65138" indent="-465138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SzPct val="90000"/>
        <a:buFont typeface=".Lucida Grande UI Regular"/>
        <a:buChar char="►"/>
        <a:tabLst/>
        <a:defRPr lang="en-US" sz="2800" kern="1200" baseline="0" dirty="0">
          <a:solidFill>
            <a:srgbClr val="5456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3275" indent="-346075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105000"/>
        <a:buFont typeface="Arial" panose="020B0604020202020204" pitchFamily="34" charset="0"/>
        <a:buChar char="●"/>
        <a:tabLst/>
        <a:defRPr lang="en-US" sz="2400" kern="1200" baseline="0" dirty="0">
          <a:solidFill>
            <a:srgbClr val="5456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64A70B"/>
        </a:buClr>
        <a:buSzPct val="85000"/>
        <a:buFont typeface="System Font Regular"/>
        <a:buChar char="▷"/>
        <a:tabLst/>
        <a:defRPr lang="en-US" sz="2000" kern="1200" baseline="0" dirty="0">
          <a:solidFill>
            <a:srgbClr val="5456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60525" indent="-288925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125000"/>
        <a:buFont typeface="Courier New" panose="02070309020205020404" pitchFamily="49" charset="0"/>
        <a:buChar char="o"/>
        <a:tabLst/>
        <a:defRPr lang="en-US" sz="1800" kern="1200" baseline="0" dirty="0">
          <a:solidFill>
            <a:srgbClr val="5456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224">
          <p15:clr>
            <a:srgbClr val="F26B43"/>
          </p15:clr>
        </p15:guide>
        <p15:guide id="4" pos="2664">
          <p15:clr>
            <a:srgbClr val="F26B43"/>
          </p15:clr>
        </p15:guide>
        <p15:guide id="5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498DE8-F434-3C0F-4F41-E7E9C5FC5FB3}"/>
              </a:ext>
            </a:extLst>
          </p:cNvPr>
          <p:cNvSpPr/>
          <p:nvPr/>
        </p:nvSpPr>
        <p:spPr>
          <a:xfrm>
            <a:off x="10120907" y="1150860"/>
            <a:ext cx="1839444" cy="4441460"/>
          </a:xfrm>
          <a:prstGeom prst="rect">
            <a:avLst/>
          </a:prstGeom>
          <a:solidFill>
            <a:srgbClr val="AA493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A9B21-F9B3-6DFA-FF76-949167120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0362"/>
            <a:ext cx="11731752" cy="598765"/>
          </a:xfrm>
        </p:spPr>
        <p:txBody>
          <a:bodyPr>
            <a:noAutofit/>
          </a:bodyPr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AA4938"/>
                </a:solidFill>
                <a:effectLst/>
                <a:uLnTx/>
                <a:uFillTx/>
                <a:latin typeface="Trade Supply Rounded" pitchFamily="2" charset="0"/>
                <a:ea typeface="+mj-ea"/>
                <a:cs typeface="+mj-cs"/>
              </a:rPr>
              <a:t>Community Outreach Committee Meeting Minutes</a:t>
            </a:r>
            <a:endParaRPr lang="en-US" sz="4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89EDC-8157-9F13-211B-3C443C52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0" y="6394225"/>
            <a:ext cx="411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+mn-cs"/>
              </a:rPr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0E93A-4B83-E6E2-2EE0-53402752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FBF13-09B9-0B45-B07D-E3BC50D8DE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genda Regular" panose="02000603040000020004" pitchFamily="50" charset="0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1858DC-9145-02DD-757B-18AFE82B22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650910"/>
            <a:ext cx="11731751" cy="5987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sz="1900">
                <a:solidFill>
                  <a:srgbClr val="454141"/>
                </a:solidFill>
                <a:latin typeface="Agenda Bold"/>
              </a:rPr>
              <a:t>June 11</a:t>
            </a:r>
            <a:r>
              <a:rPr lang="en-US" sz="1900" b="0" i="0" u="none" strike="noStrike">
                <a:solidFill>
                  <a:srgbClr val="454141"/>
                </a:solidFill>
                <a:effectLst/>
                <a:latin typeface="Agenda Bold"/>
              </a:rPr>
              <a:t>, 2024, 1:00PM</a:t>
            </a:r>
            <a:br>
              <a:rPr lang="en-US" sz="1900">
                <a:solidFill>
                  <a:srgbClr val="454141"/>
                </a:solidFill>
                <a:latin typeface="Agenda Bold"/>
              </a:rPr>
            </a:br>
            <a:r>
              <a:rPr lang="en-US" sz="1900">
                <a:solidFill>
                  <a:srgbClr val="454141"/>
                </a:solidFill>
                <a:latin typeface="Agenda Bold"/>
              </a:rPr>
              <a:t>Wine Sage Merchant + Wine Bar,416 N Main St, Hendersonville, NC 28792</a:t>
            </a:r>
          </a:p>
          <a:p>
            <a:pPr>
              <a:spcBef>
                <a:spcPts val="1600"/>
              </a:spcBef>
            </a:pPr>
            <a:endParaRPr lang="en-US" b="0" i="0" u="none" strike="noStrike">
              <a:solidFill>
                <a:srgbClr val="454141"/>
              </a:solidFill>
              <a:effectLst/>
              <a:latin typeface="Agenda Bold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4BCA807-1D4D-2C61-06F9-D20B5F1A3948}"/>
              </a:ext>
            </a:extLst>
          </p:cNvPr>
          <p:cNvSpPr txBox="1"/>
          <p:nvPr/>
        </p:nvSpPr>
        <p:spPr>
          <a:xfrm>
            <a:off x="10052628" y="1188735"/>
            <a:ext cx="2139372" cy="49767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8080A"/>
                </a:solidFill>
                <a:effectLst/>
                <a:uLnTx/>
                <a:uFillTx/>
                <a:latin typeface="Agenda Medium"/>
                <a:ea typeface="Arial" panose="020B0604020202020204" pitchFamily="34" charset="0"/>
                <a:cs typeface="Arial"/>
              </a:rPr>
              <a:t>HCTDA Outreach Committee Members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genda Regular" panose="02000603040000020004" pitchFamily="50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Travis Bonnema, Chair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 panose="020B0604020202020204" pitchFamily="34" charset="0"/>
              </a:rPr>
              <a:t>Mel Ailiff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 panose="020B0604020202020204" pitchFamily="34" charset="0"/>
              </a:rPr>
              <a:t>Robert Gunn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 panose="020B0604020202020204" pitchFamily="34" charset="0"/>
              </a:rPr>
              <a:t>X  Jeremy Weber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 panose="020B0604020202020204" pitchFamily="34" charset="0"/>
              </a:rPr>
              <a:t>Merit Wolff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da Regular" panose="02000603040000020004" pitchFamily="50" charset="0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Medium" panose="02000603040000020004" pitchFamily="50" charset="0"/>
                <a:ea typeface="+mn-ea"/>
                <a:cs typeface="Arial"/>
              </a:rPr>
              <a:t>HCTDA Staff: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Amy Boswell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Melanie Black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X 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Julie Hayes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/>
                <a:ea typeface="+mn-ea"/>
                <a:cs typeface="Arial"/>
              </a:rPr>
              <a:t>Michelle Owens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da Regular"/>
              <a:ea typeface="+mn-ea"/>
              <a:cs typeface="Arial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da Regular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Medium" panose="02000603040000020004" pitchFamily="50" charset="0"/>
                <a:ea typeface="+mn-ea"/>
                <a:cs typeface="Arial"/>
              </a:rPr>
              <a:t>Paradise Advertising: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Kristen Murphy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Joanna Wilbee-Amis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da Regular" panose="02000603040000020004" pitchFamily="50" charset="0"/>
              <a:ea typeface="+mn-ea"/>
              <a:cs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0BBA7C-2527-68E9-6C0E-80B4FCB89D40}"/>
              </a:ext>
            </a:extLst>
          </p:cNvPr>
          <p:cNvSpPr txBox="1">
            <a:spLocks/>
          </p:cNvSpPr>
          <p:nvPr/>
        </p:nvSpPr>
        <p:spPr>
          <a:xfrm>
            <a:off x="228601" y="1234092"/>
            <a:ext cx="9745910" cy="4891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9600" algn="l"/>
                <a:tab pos="4711700" algn="l"/>
              </a:tabLst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/>
                <a:ea typeface="+mn-ea"/>
                <a:cs typeface="Arial"/>
              </a:rPr>
              <a:t>Call to Order, Roll Call and Approval of Minutes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>
                <a:tab pos="609600" algn="l"/>
                <a:tab pos="47117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/>
                <a:ea typeface="+mn-ea"/>
                <a:cs typeface="Arial"/>
              </a:rPr>
              <a:t>Chair Travis Bonnema called the meeting to order at 1:01 pm on June 11.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Motion made by Merit Wolff to accept the May meeting minutes. Motion seconded by Travis Bonnema. Motion approved unanimously.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9600" algn="l"/>
                <a:tab pos="4711700" algn="l"/>
              </a:tabLst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Agenda Regular" panose="02000603040000020004" pitchFamily="50" charset="0"/>
              <a:ea typeface="Arial" panose="020B060402020202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9600" algn="l"/>
                <a:tab pos="4711700" algn="l"/>
              </a:tabLst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/>
                <a:ea typeface="Arial" panose="020B0604020202020204" pitchFamily="34" charset="0"/>
                <a:cs typeface="Arial"/>
              </a:rPr>
              <a:t>Discussions: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Agenda Regular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600" algn="l"/>
                <a:tab pos="4711700" algn="l"/>
              </a:tabLst>
              <a:defRPr/>
            </a:pPr>
            <a:r>
              <a:rPr lang="en-US" sz="1200">
                <a:latin typeface="Agenda Regular"/>
                <a:ea typeface="Arial" panose="020B0604020202020204" pitchFamily="34" charset="0"/>
                <a:cs typeface="Arial"/>
              </a:rPr>
              <a:t>Committee reviewed the goals and will discuss the plan to implement the goals during the July meeting.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600" algn="l"/>
                <a:tab pos="47117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/>
                <a:ea typeface="Arial" panose="020B0604020202020204" pitchFamily="34" charset="0"/>
                <a:cs typeface="Arial"/>
              </a:rPr>
              <a:t>Committee reviewed the</a:t>
            </a:r>
            <a:r>
              <a:rPr lang="en-US" sz="1200">
                <a:latin typeface="Agenda Regular"/>
                <a:ea typeface="Arial" panose="020B0604020202020204" pitchFamily="34" charset="0"/>
                <a:cs typeface="Arial"/>
              </a:rPr>
              <a:t> FY 24-25 partner events/committee calendar.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600" algn="l"/>
                <a:tab pos="4711700" algn="l"/>
              </a:tabLst>
              <a:defRPr/>
            </a:pPr>
            <a:r>
              <a:rPr lang="en-US" sz="1200">
                <a:latin typeface="Agenda Regular"/>
                <a:ea typeface="Arial" panose="020B0604020202020204" pitchFamily="34" charset="0"/>
                <a:cs typeface="Arial"/>
              </a:rPr>
              <a:t>Melanie Black walked the committee through the Partner Discount submission page. The committee gave suggestions.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600" algn="l"/>
                <a:tab pos="47117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/>
                <a:ea typeface="Arial" panose="020B0604020202020204" pitchFamily="34" charset="0"/>
                <a:cs typeface="Arial"/>
              </a:rPr>
              <a:t>Melanie Black </a:t>
            </a:r>
            <a:r>
              <a:rPr lang="en-US" sz="1200">
                <a:latin typeface="Agenda Regular"/>
                <a:ea typeface="Arial" panose="020B0604020202020204" pitchFamily="34" charset="0"/>
                <a:cs typeface="Arial"/>
              </a:rPr>
              <a:t>presented the Stay &amp; Play Portal page to the committee.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Agenda Regular"/>
              <a:ea typeface="Arial" panose="020B060402020202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Calibri"/>
              </a:rPr>
              <a:t>Adjournments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/>
                <a:ea typeface="Arial" panose="020B0604020202020204" pitchFamily="34" charset="0"/>
                <a:cs typeface="Arial"/>
              </a:rPr>
              <a:t> Merit Wolff made a motion to adjourn at 1:59 pm on June 11. Robert Gunn seconded the motion.  Motion approved unanimously.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enda Regular"/>
              <a:ea typeface="Arial" panose="020B060402020202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Agenda Regular"/>
              <a:ea typeface="Arial" panose="020B060402020202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/>
                <a:ea typeface="Arial" panose="020B0604020202020204" pitchFamily="34" charset="0"/>
                <a:cs typeface="Arial"/>
              </a:rPr>
              <a:t>Next Meeting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9, 2024, 1:00 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Echo Mountain Inn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2849 Laurel Park Hwy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Laurel Park, NC 28739</a:t>
            </a:r>
          </a:p>
        </p:txBody>
      </p:sp>
    </p:spTree>
    <p:extLst>
      <p:ext uri="{BB962C8B-B14F-4D97-AF65-F5344CB8AC3E}">
        <p14:creationId xmlns:p14="http://schemas.microsoft.com/office/powerpoint/2010/main" val="1832535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B Covers Master">
  <a:themeElements>
    <a:clrScheme name="Cherry Bekaert">
      <a:dk1>
        <a:srgbClr val="000000"/>
      </a:dk1>
      <a:lt1>
        <a:srgbClr val="FFFFFF"/>
      </a:lt1>
      <a:dk2>
        <a:srgbClr val="54565B"/>
      </a:dk2>
      <a:lt2>
        <a:srgbClr val="E7E6E6"/>
      </a:lt2>
      <a:accent1>
        <a:srgbClr val="115740"/>
      </a:accent1>
      <a:accent2>
        <a:srgbClr val="64A70B"/>
      </a:accent2>
      <a:accent3>
        <a:srgbClr val="E57100"/>
      </a:accent3>
      <a:accent4>
        <a:srgbClr val="59305F"/>
      </a:accent4>
      <a:accent5>
        <a:srgbClr val="007396"/>
      </a:accent5>
      <a:accent6>
        <a:srgbClr val="B7302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rry Bekaert Widescreen 16x9_Your_Guide_2021  -  Read-Only" id="{CB76F5C6-89B8-4BEA-A562-D5363D3C7556}" vid="{B752799E-6293-43BE-95AB-DDC06969D655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16" ma:contentTypeDescription="Create a new document." ma:contentTypeScope="" ma:versionID="8a315b76d13405115679b8e5dd6c97c9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8abbd1988f1aa60bf6bfc3f60c8931fb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a287aa4-9319-41a6-9377-737eac21f3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cf44098-639d-4cb1-9a18-ef104b3ba67a}" ma:internalName="TaxCatchAll" ma:showField="CatchAllData" ma:web="5067c814-4b34-462c-a21d-c185ff654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67c814-4b34-462c-a21d-c185ff6548d2" xsi:nil="true"/>
    <lcf76f155ced4ddcb4097134ff3c332f xmlns="785685f2-c2e1-4352-89aa-3faca8eaba52">
      <Terms xmlns="http://schemas.microsoft.com/office/infopath/2007/PartnerControls"/>
    </lcf76f155ced4ddcb4097134ff3c332f>
    <SharedWithUsers xmlns="5067c814-4b34-462c-a21d-c185ff6548d2">
      <UserInfo>
        <DisplayName>Amy Boswell</DisplayName>
        <AccountId>98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590B794-A9D6-4D86-A09A-2C28A33851F4}">
  <ds:schemaRefs>
    <ds:schemaRef ds:uri="5067c814-4b34-462c-a21d-c185ff6548d2"/>
    <ds:schemaRef ds:uri="785685f2-c2e1-4352-89aa-3faca8eaba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1F7B59F-F1C7-4B30-A745-E37EC5BCED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BAABB1-B296-45DC-994D-67083E7F5B16}">
  <ds:schemaRefs>
    <ds:schemaRef ds:uri="5067c814-4b34-462c-a21d-c185ff6548d2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785685f2-c2e1-4352-89aa-3faca8eaba52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4468</TotalTime>
  <Words>225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.Lucida Grande UI Regular</vt:lpstr>
      <vt:lpstr>Agenda Bold</vt:lpstr>
      <vt:lpstr>Agenda Medium</vt:lpstr>
      <vt:lpstr>Agenda Regular</vt:lpstr>
      <vt:lpstr>Arial</vt:lpstr>
      <vt:lpstr>Arial,Sans-Serif</vt:lpstr>
      <vt:lpstr>Calibri</vt:lpstr>
      <vt:lpstr>Courier New</vt:lpstr>
      <vt:lpstr>System Font Regular</vt:lpstr>
      <vt:lpstr>Trade Supply Rounded</vt:lpstr>
      <vt:lpstr>Wingdings</vt:lpstr>
      <vt:lpstr>Office Theme 2013 - 2022</vt:lpstr>
      <vt:lpstr>CB Covers Master</vt:lpstr>
      <vt:lpstr>Community Outreach Committee Meeting Minutes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Casper Blattmann</dc:creator>
  <cp:lastModifiedBy>Dara Hossley</cp:lastModifiedBy>
  <cp:revision>6</cp:revision>
  <cp:lastPrinted>2024-01-24T19:38:39Z</cp:lastPrinted>
  <dcterms:created xsi:type="dcterms:W3CDTF">2023-01-09T15:23:14Z</dcterms:created>
  <dcterms:modified xsi:type="dcterms:W3CDTF">2024-06-20T18:32:42Z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MediaServiceImageTags">
    <vt:lpwstr/>
  </property>
</Properties>
</file>