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864" r:id="rId5"/>
  </p:sldMasterIdLst>
  <p:notesMasterIdLst>
    <p:notesMasterId r:id="rId7"/>
  </p:notesMasterIdLst>
  <p:handoutMasterIdLst>
    <p:handoutMasterId r:id="rId8"/>
  </p:handoutMasterIdLst>
  <p:sldIdLst>
    <p:sldId id="456"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McConaughy" initials="" lastIdx="9" clrIdx="0"/>
  <p:cmAuthor id="2" name="Michelle Owens" initials="MO" lastIdx="4" clrIdx="1">
    <p:extLst>
      <p:ext uri="{19B8F6BF-5375-455C-9EA6-DF929625EA0E}">
        <p15:presenceInfo xmlns:p15="http://schemas.microsoft.com/office/powerpoint/2012/main" userId="S::mowens@hendersoncountync.gov::a66f935b-362b-4ec8-87b8-b38a6451ec64" providerId="AD"/>
      </p:ext>
    </p:extLst>
  </p:cmAuthor>
  <p:cmAuthor id="3" name="Dara Hossley" initials="DH" lastIdx="2" clrIdx="2">
    <p:extLst>
      <p:ext uri="{19B8F6BF-5375-455C-9EA6-DF929625EA0E}">
        <p15:presenceInfo xmlns:p15="http://schemas.microsoft.com/office/powerpoint/2012/main" userId="S::dhossley@hendersoncountync.gov::f1bc5e60-af8e-4dcf-95f6-932d3d1ae95f" providerId="AD"/>
      </p:ext>
    </p:extLst>
  </p:cmAuthor>
  <p:cmAuthor id="4" name="Amy Boswell" initials="AB" lastIdx="2" clrIdx="3">
    <p:extLst>
      <p:ext uri="{19B8F6BF-5375-455C-9EA6-DF929625EA0E}">
        <p15:presenceInfo xmlns:p15="http://schemas.microsoft.com/office/powerpoint/2012/main" userId="S::aboswell@hendersoncountync.gov::257d3738-91e5-474d-b519-8e3622b239c2" providerId="AD"/>
      </p:ext>
    </p:extLst>
  </p:cmAuthor>
  <p:cmAuthor id="5" name="Ashley Sterle"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A4938"/>
    <a:srgbClr val="4D4D4F"/>
    <a:srgbClr val="5E6C38"/>
    <a:srgbClr val="838081"/>
    <a:srgbClr val="F0E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02" d="100"/>
          <a:sy n="102" d="100"/>
        </p:scale>
        <p:origin x="834" y="138"/>
      </p:cViewPr>
      <p:guideLst/>
    </p:cSldViewPr>
  </p:slideViewPr>
  <p:outlineViewPr>
    <p:cViewPr>
      <p:scale>
        <a:sx n="33" d="100"/>
        <a:sy n="33" d="100"/>
      </p:scale>
      <p:origin x="0" y="-161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a Hossley" userId="S::dhossley@hendersoncountync.gov::f1bc5e60-af8e-4dcf-95f6-932d3d1ae95f" providerId="AD" clId="Web-{4ADE2FCF-A218-466F-B619-78B3A6EDBA56}"/>
    <pc:docChg chg="sldOrd">
      <pc:chgData name="Dara Hossley" userId="S::dhossley@hendersoncountync.gov::f1bc5e60-af8e-4dcf-95f6-932d3d1ae95f" providerId="AD" clId="Web-{4ADE2FCF-A218-466F-B619-78B3A6EDBA56}" dt="2024-01-25T21:00:27.337" v="0"/>
      <pc:docMkLst>
        <pc:docMk/>
      </pc:docMkLst>
      <pc:sldChg chg="ord">
        <pc:chgData name="Dara Hossley" userId="S::dhossley@hendersoncountync.gov::f1bc5e60-af8e-4dcf-95f6-932d3d1ae95f" providerId="AD" clId="Web-{4ADE2FCF-A218-466F-B619-78B3A6EDBA56}" dt="2024-01-25T21:00:27.337" v="0"/>
        <pc:sldMkLst>
          <pc:docMk/>
          <pc:sldMk cId="799623174" sldId="266"/>
        </pc:sldMkLst>
      </pc:sldChg>
    </pc:docChg>
  </pc:docChgLst>
  <pc:docChgLst>
    <pc:chgData name="Dara Hossley" userId="S::dhossley@hendersoncountync.gov::f1bc5e60-af8e-4dcf-95f6-932d3d1ae95f" providerId="AD" clId="Web-{25555A81-0944-4864-BA90-E8138B2D6EDA}"/>
    <pc:docChg chg="modSld">
      <pc:chgData name="Dara Hossley" userId="S::dhossley@hendersoncountync.gov::f1bc5e60-af8e-4dcf-95f6-932d3d1ae95f" providerId="AD" clId="Web-{25555A81-0944-4864-BA90-E8138B2D6EDA}" dt="2024-03-26T16:37:18.065" v="14" actId="20577"/>
      <pc:docMkLst>
        <pc:docMk/>
      </pc:docMkLst>
      <pc:sldChg chg="modSp">
        <pc:chgData name="Dara Hossley" userId="S::dhossley@hendersoncountync.gov::f1bc5e60-af8e-4dcf-95f6-932d3d1ae95f" providerId="AD" clId="Web-{25555A81-0944-4864-BA90-E8138B2D6EDA}" dt="2024-03-26T16:37:18.065" v="14" actId="20577"/>
        <pc:sldMkLst>
          <pc:docMk/>
          <pc:sldMk cId="254543032" sldId="560"/>
        </pc:sldMkLst>
        <pc:spChg chg="mod">
          <ac:chgData name="Dara Hossley" userId="S::dhossley@hendersoncountync.gov::f1bc5e60-af8e-4dcf-95f6-932d3d1ae95f" providerId="AD" clId="Web-{25555A81-0944-4864-BA90-E8138B2D6EDA}" dt="2024-03-26T16:37:18.065" v="14" actId="20577"/>
          <ac:spMkLst>
            <pc:docMk/>
            <pc:sldMk cId="254543032" sldId="560"/>
            <ac:spMk id="2" creationId="{C0C035D2-DB42-F719-4212-B0FE44A774C8}"/>
          </ac:spMkLst>
        </pc:spChg>
      </pc:sldChg>
    </pc:docChg>
  </pc:docChgLst>
  <pc:docChgLst>
    <pc:chgData name="Dara Hossley" userId="S::dhossley@hendersoncountync.gov::f1bc5e60-af8e-4dcf-95f6-932d3d1ae95f" providerId="AD" clId="Web-{720D7BA6-16ED-4D86-BDC4-B21EA81CD856}"/>
    <pc:docChg chg="modSld">
      <pc:chgData name="Dara Hossley" userId="S::dhossley@hendersoncountync.gov::f1bc5e60-af8e-4dcf-95f6-932d3d1ae95f" providerId="AD" clId="Web-{720D7BA6-16ED-4D86-BDC4-B21EA81CD856}" dt="2024-04-25T13:34:17.376" v="0" actId="20577"/>
      <pc:docMkLst>
        <pc:docMk/>
      </pc:docMkLst>
      <pc:sldChg chg="modSp">
        <pc:chgData name="Dara Hossley" userId="S::dhossley@hendersoncountync.gov::f1bc5e60-af8e-4dcf-95f6-932d3d1ae95f" providerId="AD" clId="Web-{720D7BA6-16ED-4D86-BDC4-B21EA81CD856}" dt="2024-04-25T13:34:17.376" v="0" actId="20577"/>
        <pc:sldMkLst>
          <pc:docMk/>
          <pc:sldMk cId="799623174" sldId="266"/>
        </pc:sldMkLst>
        <pc:spChg chg="mod">
          <ac:chgData name="Dara Hossley" userId="S::dhossley@hendersoncountync.gov::f1bc5e60-af8e-4dcf-95f6-932d3d1ae95f" providerId="AD" clId="Web-{720D7BA6-16ED-4D86-BDC4-B21EA81CD856}" dt="2024-04-25T13:34:17.376" v="0" actId="20577"/>
          <ac:spMkLst>
            <pc:docMk/>
            <pc:sldMk cId="799623174" sldId="266"/>
            <ac:spMk id="6" creationId="{3F1858DC-9145-02DD-757B-18AFE82B2219}"/>
          </ac:spMkLst>
        </pc:spChg>
      </pc:sldChg>
    </pc:docChg>
  </pc:docChgLst>
  <pc:docChgLst>
    <pc:chgData name="Dara Hossley" userId="S::dhossley@hendersoncountync.gov::f1bc5e60-af8e-4dcf-95f6-932d3d1ae95f" providerId="AD" clId="Web-{A87D67A6-3DE5-4937-88DD-F2659599024E}"/>
    <pc:docChg chg="modSld">
      <pc:chgData name="Dara Hossley" userId="S::dhossley@hendersoncountync.gov::f1bc5e60-af8e-4dcf-95f6-932d3d1ae95f" providerId="AD" clId="Web-{A87D67A6-3DE5-4937-88DD-F2659599024E}" dt="2024-06-06T14:54:29.277" v="10"/>
      <pc:docMkLst>
        <pc:docMk/>
      </pc:docMkLst>
      <pc:sldChg chg="modSp">
        <pc:chgData name="Dara Hossley" userId="S::dhossley@hendersoncountync.gov::f1bc5e60-af8e-4dcf-95f6-932d3d1ae95f" providerId="AD" clId="Web-{A87D67A6-3DE5-4937-88DD-F2659599024E}" dt="2024-06-06T14:54:29.277" v="10"/>
        <pc:sldMkLst>
          <pc:docMk/>
          <pc:sldMk cId="0" sldId="647"/>
        </pc:sldMkLst>
        <pc:graphicFrameChg chg="mod modGraphic">
          <ac:chgData name="Dara Hossley" userId="S::dhossley@hendersoncountync.gov::f1bc5e60-af8e-4dcf-95f6-932d3d1ae95f" providerId="AD" clId="Web-{A87D67A6-3DE5-4937-88DD-F2659599024E}" dt="2024-06-06T14:54:29.277" v="10"/>
          <ac:graphicFrameMkLst>
            <pc:docMk/>
            <pc:sldMk cId="0" sldId="647"/>
            <ac:graphicFrameMk id="4" creationId="{00000000-0000-0000-0000-000000000000}"/>
          </ac:graphicFrameMkLst>
        </pc:graphicFrameChg>
      </pc:sldChg>
    </pc:docChg>
  </pc:docChgLst>
  <pc:docChgLst>
    <pc:chgData name="Amy Boswell" userId="257d3738-91e5-474d-b519-8e3622b239c2" providerId="ADAL" clId="{C4CD355B-3C18-41E3-B351-BE94C7A631D8}"/>
    <pc:docChg chg="undo custSel addSld modSld sldOrd">
      <pc:chgData name="Amy Boswell" userId="257d3738-91e5-474d-b519-8e3622b239c2" providerId="ADAL" clId="{C4CD355B-3C18-41E3-B351-BE94C7A631D8}" dt="2023-10-20T13:17:19.908" v="50" actId="20577"/>
      <pc:docMkLst>
        <pc:docMk/>
      </pc:docMkLst>
      <pc:sldChg chg="ord">
        <pc:chgData name="Amy Boswell" userId="257d3738-91e5-474d-b519-8e3622b239c2" providerId="ADAL" clId="{C4CD355B-3C18-41E3-B351-BE94C7A631D8}" dt="2023-10-20T13:16:40.852" v="37"/>
        <pc:sldMkLst>
          <pc:docMk/>
          <pc:sldMk cId="799623174" sldId="266"/>
        </pc:sldMkLst>
      </pc:sldChg>
      <pc:sldChg chg="modSp mod">
        <pc:chgData name="Amy Boswell" userId="257d3738-91e5-474d-b519-8e3622b239c2" providerId="ADAL" clId="{C4CD355B-3C18-41E3-B351-BE94C7A631D8}" dt="2023-10-20T13:17:19.908" v="50" actId="20577"/>
        <pc:sldMkLst>
          <pc:docMk/>
          <pc:sldMk cId="751838231" sldId="436"/>
        </pc:sldMkLst>
        <pc:spChg chg="mod">
          <ac:chgData name="Amy Boswell" userId="257d3738-91e5-474d-b519-8e3622b239c2" providerId="ADAL" clId="{C4CD355B-3C18-41E3-B351-BE94C7A631D8}" dt="2023-10-20T13:17:19.908" v="50" actId="20577"/>
          <ac:spMkLst>
            <pc:docMk/>
            <pc:sldMk cId="751838231" sldId="436"/>
            <ac:spMk id="8" creationId="{94899706-29ED-593B-A95F-5F5AF037C100}"/>
          </ac:spMkLst>
        </pc:spChg>
      </pc:sldChg>
      <pc:sldChg chg="addSp delSp modSp add mod">
        <pc:chgData name="Amy Boswell" userId="257d3738-91e5-474d-b519-8e3622b239c2" providerId="ADAL" clId="{C4CD355B-3C18-41E3-B351-BE94C7A631D8}" dt="2023-10-18T15:33:10.676" v="35" actId="20577"/>
        <pc:sldMkLst>
          <pc:docMk/>
          <pc:sldMk cId="716322876" sldId="545"/>
        </pc:sldMkLst>
        <pc:spChg chg="del">
          <ac:chgData name="Amy Boswell" userId="257d3738-91e5-474d-b519-8e3622b239c2" providerId="ADAL" clId="{C4CD355B-3C18-41E3-B351-BE94C7A631D8}" dt="2023-10-18T15:31:00.788" v="16" actId="478"/>
          <ac:spMkLst>
            <pc:docMk/>
            <pc:sldMk cId="716322876" sldId="545"/>
            <ac:spMk id="2" creationId="{17C3EB07-368D-40AA-39E9-351692EFD9B6}"/>
          </ac:spMkLst>
        </pc:spChg>
        <pc:spChg chg="mod">
          <ac:chgData name="Amy Boswell" userId="257d3738-91e5-474d-b519-8e3622b239c2" providerId="ADAL" clId="{C4CD355B-3C18-41E3-B351-BE94C7A631D8}" dt="2023-10-18T15:29:41.905" v="15"/>
          <ac:spMkLst>
            <pc:docMk/>
            <pc:sldMk cId="716322876" sldId="545"/>
            <ac:spMk id="6" creationId="{2C95D6B9-AD9B-AF13-D5D9-2B16A36F1341}"/>
          </ac:spMkLst>
        </pc:spChg>
        <pc:spChg chg="add mod">
          <ac:chgData name="Amy Boswell" userId="257d3738-91e5-474d-b519-8e3622b239c2" providerId="ADAL" clId="{C4CD355B-3C18-41E3-B351-BE94C7A631D8}" dt="2023-10-18T15:33:10.676" v="35" actId="20577"/>
          <ac:spMkLst>
            <pc:docMk/>
            <pc:sldMk cId="716322876" sldId="545"/>
            <ac:spMk id="8" creationId="{8BDE6ED6-748A-5F0F-42D0-A85069D45721}"/>
          </ac:spMkLst>
        </pc:spChg>
      </pc:sldChg>
    </pc:docChg>
  </pc:docChgLst>
  <pc:docChgLst>
    <pc:chgData name="Dara Hossley" userId="S::dhossley@hendersoncountync.gov::f1bc5e60-af8e-4dcf-95f6-932d3d1ae95f" providerId="AD" clId="Web-{5AD99E3F-7BED-4B25-8A47-08558D27A071}"/>
    <pc:docChg chg="sldOrd">
      <pc:chgData name="Dara Hossley" userId="S::dhossley@hendersoncountync.gov::f1bc5e60-af8e-4dcf-95f6-932d3d1ae95f" providerId="AD" clId="Web-{5AD99E3F-7BED-4B25-8A47-08558D27A071}" dt="2023-10-19T14:16:01.187" v="0"/>
      <pc:docMkLst>
        <pc:docMk/>
      </pc:docMkLst>
      <pc:sldChg chg="ord">
        <pc:chgData name="Dara Hossley" userId="S::dhossley@hendersoncountync.gov::f1bc5e60-af8e-4dcf-95f6-932d3d1ae95f" providerId="AD" clId="Web-{5AD99E3F-7BED-4B25-8A47-08558D27A071}" dt="2023-10-19T14:16:01.187" v="0"/>
        <pc:sldMkLst>
          <pc:docMk/>
          <pc:sldMk cId="799623174" sldId="266"/>
        </pc:sldMkLst>
      </pc:sldChg>
    </pc:docChg>
  </pc:docChgLst>
  <pc:docChgLst>
    <pc:chgData name="Ashley Downer" userId="5abd4942-5759-4328-a61c-0780932b8bb6" providerId="ADAL" clId="{3831D7DA-BDC6-47CE-8880-E6C69764B879}"/>
    <pc:docChg chg="undo custSel addSld delSld modSld">
      <pc:chgData name="Ashley Downer" userId="5abd4942-5759-4328-a61c-0780932b8bb6" providerId="ADAL" clId="{3831D7DA-BDC6-47CE-8880-E6C69764B879}" dt="2024-01-24T14:54:52.957" v="94"/>
      <pc:docMkLst>
        <pc:docMk/>
      </pc:docMkLst>
      <pc:sldChg chg="addSp delSp modSp mod">
        <pc:chgData name="Ashley Downer" userId="5abd4942-5759-4328-a61c-0780932b8bb6" providerId="ADAL" clId="{3831D7DA-BDC6-47CE-8880-E6C69764B879}" dt="2024-01-24T14:53:23.064" v="85" actId="313"/>
        <pc:sldMkLst>
          <pc:docMk/>
          <pc:sldMk cId="1447117196" sldId="366"/>
        </pc:sldMkLst>
        <pc:spChg chg="del">
          <ac:chgData name="Ashley Downer" userId="5abd4942-5759-4328-a61c-0780932b8bb6" providerId="ADAL" clId="{3831D7DA-BDC6-47CE-8880-E6C69764B879}" dt="2024-01-24T14:43:13.938" v="72" actId="478"/>
          <ac:spMkLst>
            <pc:docMk/>
            <pc:sldMk cId="1447117196" sldId="366"/>
            <ac:spMk id="2" creationId="{1E744094-F945-77DA-43CD-CE66A7B2084B}"/>
          </ac:spMkLst>
        </pc:spChg>
        <pc:spChg chg="del">
          <ac:chgData name="Ashley Downer" userId="5abd4942-5759-4328-a61c-0780932b8bb6" providerId="ADAL" clId="{3831D7DA-BDC6-47CE-8880-E6C69764B879}" dt="2024-01-24T14:43:21.271" v="76" actId="478"/>
          <ac:spMkLst>
            <pc:docMk/>
            <pc:sldMk cId="1447117196" sldId="366"/>
            <ac:spMk id="6" creationId="{F5CB6252-931E-47E9-C1C5-6CC70423A5F1}"/>
          </ac:spMkLst>
        </pc:spChg>
        <pc:spChg chg="del mod">
          <ac:chgData name="Ashley Downer" userId="5abd4942-5759-4328-a61c-0780932b8bb6" providerId="ADAL" clId="{3831D7DA-BDC6-47CE-8880-E6C69764B879}" dt="2024-01-24T14:43:20.037" v="75" actId="478"/>
          <ac:spMkLst>
            <pc:docMk/>
            <pc:sldMk cId="1447117196" sldId="366"/>
            <ac:spMk id="8" creationId="{94899706-29ED-593B-A95F-5F5AF037C100}"/>
          </ac:spMkLst>
        </pc:spChg>
        <pc:spChg chg="del">
          <ac:chgData name="Ashley Downer" userId="5abd4942-5759-4328-a61c-0780932b8bb6" providerId="ADAL" clId="{3831D7DA-BDC6-47CE-8880-E6C69764B879}" dt="2024-01-24T14:43:06.073" v="69" actId="478"/>
          <ac:spMkLst>
            <pc:docMk/>
            <pc:sldMk cId="1447117196" sldId="366"/>
            <ac:spMk id="9" creationId="{A346BAB7-0936-0EF0-7A71-9FA5ADC90E40}"/>
          </ac:spMkLst>
        </pc:spChg>
        <pc:spChg chg="del">
          <ac:chgData name="Ashley Downer" userId="5abd4942-5759-4328-a61c-0780932b8bb6" providerId="ADAL" clId="{3831D7DA-BDC6-47CE-8880-E6C69764B879}" dt="2024-01-24T14:43:11.083" v="71" actId="478"/>
          <ac:spMkLst>
            <pc:docMk/>
            <pc:sldMk cId="1447117196" sldId="366"/>
            <ac:spMk id="10" creationId="{12CB5E75-2F96-D765-83A9-65B575E33A71}"/>
          </ac:spMkLst>
        </pc:spChg>
        <pc:spChg chg="add del mod">
          <ac:chgData name="Ashley Downer" userId="5abd4942-5759-4328-a61c-0780932b8bb6" providerId="ADAL" clId="{3831D7DA-BDC6-47CE-8880-E6C69764B879}" dt="2024-01-24T14:43:09.109" v="70" actId="478"/>
          <ac:spMkLst>
            <pc:docMk/>
            <pc:sldMk cId="1447117196" sldId="366"/>
            <ac:spMk id="12" creationId="{B85F3691-DFF5-A593-4A6F-C9C3C46BCF8D}"/>
          </ac:spMkLst>
        </pc:spChg>
        <pc:spChg chg="add del mod">
          <ac:chgData name="Ashley Downer" userId="5abd4942-5759-4328-a61c-0780932b8bb6" providerId="ADAL" clId="{3831D7DA-BDC6-47CE-8880-E6C69764B879}" dt="2024-01-24T14:43:16.149" v="73" actId="478"/>
          <ac:spMkLst>
            <pc:docMk/>
            <pc:sldMk cId="1447117196" sldId="366"/>
            <ac:spMk id="14" creationId="{6CC0B2F9-E55C-90D8-283B-8F680A6E024C}"/>
          </ac:spMkLst>
        </pc:spChg>
        <pc:spChg chg="add mod">
          <ac:chgData name="Ashley Downer" userId="5abd4942-5759-4328-a61c-0780932b8bb6" providerId="ADAL" clId="{3831D7DA-BDC6-47CE-8880-E6C69764B879}" dt="2024-01-24T14:43:22.349" v="77"/>
          <ac:spMkLst>
            <pc:docMk/>
            <pc:sldMk cId="1447117196" sldId="366"/>
            <ac:spMk id="15" creationId="{9A069E24-8C23-8667-8121-D2814C624765}"/>
          </ac:spMkLst>
        </pc:spChg>
        <pc:spChg chg="add mod">
          <ac:chgData name="Ashley Downer" userId="5abd4942-5759-4328-a61c-0780932b8bb6" providerId="ADAL" clId="{3831D7DA-BDC6-47CE-8880-E6C69764B879}" dt="2024-01-24T14:48:24.424" v="81" actId="27636"/>
          <ac:spMkLst>
            <pc:docMk/>
            <pc:sldMk cId="1447117196" sldId="366"/>
            <ac:spMk id="16" creationId="{E39E6EB4-C461-53BF-C66F-D76524269964}"/>
          </ac:spMkLst>
        </pc:spChg>
        <pc:spChg chg="add mod">
          <ac:chgData name="Ashley Downer" userId="5abd4942-5759-4328-a61c-0780932b8bb6" providerId="ADAL" clId="{3831D7DA-BDC6-47CE-8880-E6C69764B879}" dt="2024-01-24T14:43:28.022" v="78" actId="1076"/>
          <ac:spMkLst>
            <pc:docMk/>
            <pc:sldMk cId="1447117196" sldId="366"/>
            <ac:spMk id="17" creationId="{BB73166E-ABF6-1344-E16A-1A3ACE1432AC}"/>
          </ac:spMkLst>
        </pc:spChg>
        <pc:spChg chg="add mod">
          <ac:chgData name="Ashley Downer" userId="5abd4942-5759-4328-a61c-0780932b8bb6" providerId="ADAL" clId="{3831D7DA-BDC6-47CE-8880-E6C69764B879}" dt="2024-01-24T14:53:23.064" v="85" actId="313"/>
          <ac:spMkLst>
            <pc:docMk/>
            <pc:sldMk cId="1447117196" sldId="366"/>
            <ac:spMk id="18" creationId="{67AE5FEA-8C9B-BC42-B7CC-8499E9121BED}"/>
          </ac:spMkLst>
        </pc:spChg>
      </pc:sldChg>
      <pc:sldChg chg="addSp delSp modSp mod">
        <pc:chgData name="Ashley Downer" userId="5abd4942-5759-4328-a61c-0780932b8bb6" providerId="ADAL" clId="{3831D7DA-BDC6-47CE-8880-E6C69764B879}" dt="2024-01-23T19:27:24.419" v="60" actId="207"/>
        <pc:sldMkLst>
          <pc:docMk/>
          <pc:sldMk cId="1037094640" sldId="412"/>
        </pc:sldMkLst>
        <pc:spChg chg="add del mod">
          <ac:chgData name="Ashley Downer" userId="5abd4942-5759-4328-a61c-0780932b8bb6" providerId="ADAL" clId="{3831D7DA-BDC6-47CE-8880-E6C69764B879}" dt="2024-01-23T19:19:40.382" v="4" actId="478"/>
          <ac:spMkLst>
            <pc:docMk/>
            <pc:sldMk cId="1037094640" sldId="412"/>
            <ac:spMk id="6" creationId="{7603E732-9BE3-ED38-CBB1-AFB74EAF42E9}"/>
          </ac:spMkLst>
        </pc:spChg>
        <pc:spChg chg="add mod">
          <ac:chgData name="Ashley Downer" userId="5abd4942-5759-4328-a61c-0780932b8bb6" providerId="ADAL" clId="{3831D7DA-BDC6-47CE-8880-E6C69764B879}" dt="2024-01-23T19:21:57.563" v="42" actId="1076"/>
          <ac:spMkLst>
            <pc:docMk/>
            <pc:sldMk cId="1037094640" sldId="412"/>
            <ac:spMk id="7" creationId="{F940EB5C-EC0A-E38A-E5CE-AEDDE2AF762B}"/>
          </ac:spMkLst>
        </pc:spChg>
        <pc:spChg chg="add mod">
          <ac:chgData name="Ashley Downer" userId="5abd4942-5759-4328-a61c-0780932b8bb6" providerId="ADAL" clId="{3831D7DA-BDC6-47CE-8880-E6C69764B879}" dt="2024-01-23T19:21:52.320" v="41" actId="1076"/>
          <ac:spMkLst>
            <pc:docMk/>
            <pc:sldMk cId="1037094640" sldId="412"/>
            <ac:spMk id="8" creationId="{322CA46A-227B-8821-DB73-58C30B978BEA}"/>
          </ac:spMkLst>
        </pc:spChg>
        <pc:spChg chg="mod">
          <ac:chgData name="Ashley Downer" userId="5abd4942-5759-4328-a61c-0780932b8bb6" providerId="ADAL" clId="{3831D7DA-BDC6-47CE-8880-E6C69764B879}" dt="2024-01-23T19:26:28.510" v="53" actId="1076"/>
          <ac:spMkLst>
            <pc:docMk/>
            <pc:sldMk cId="1037094640" sldId="412"/>
            <ac:spMk id="9" creationId="{1CAB6155-51D5-72BC-31F5-187C769D6799}"/>
          </ac:spMkLst>
        </pc:spChg>
        <pc:spChg chg="del">
          <ac:chgData name="Ashley Downer" userId="5abd4942-5759-4328-a61c-0780932b8bb6" providerId="ADAL" clId="{3831D7DA-BDC6-47CE-8880-E6C69764B879}" dt="2024-01-23T19:19:35.349" v="2" actId="478"/>
          <ac:spMkLst>
            <pc:docMk/>
            <pc:sldMk cId="1037094640" sldId="412"/>
            <ac:spMk id="10" creationId="{50F45607-6FAA-2766-F584-2D799E5F00D1}"/>
          </ac:spMkLst>
        </pc:spChg>
        <pc:spChg chg="add mod">
          <ac:chgData name="Ashley Downer" userId="5abd4942-5759-4328-a61c-0780932b8bb6" providerId="ADAL" clId="{3831D7DA-BDC6-47CE-8880-E6C69764B879}" dt="2024-01-23T19:27:24.419" v="60" actId="207"/>
          <ac:spMkLst>
            <pc:docMk/>
            <pc:sldMk cId="1037094640" sldId="412"/>
            <ac:spMk id="11" creationId="{71A85185-3ED2-C1B5-C75D-979DC8999EF6}"/>
          </ac:spMkLst>
        </pc:spChg>
      </pc:sldChg>
      <pc:sldChg chg="addSp delSp modSp mod">
        <pc:chgData name="Ashley Downer" userId="5abd4942-5759-4328-a61c-0780932b8bb6" providerId="ADAL" clId="{3831D7DA-BDC6-47CE-8880-E6C69764B879}" dt="2024-01-24T14:54:52.957" v="94"/>
        <pc:sldMkLst>
          <pc:docMk/>
          <pc:sldMk cId="751838231" sldId="436"/>
        </pc:sldMkLst>
        <pc:spChg chg="del">
          <ac:chgData name="Ashley Downer" userId="5abd4942-5759-4328-a61c-0780932b8bb6" providerId="ADAL" clId="{3831D7DA-BDC6-47CE-8880-E6C69764B879}" dt="2024-01-24T14:54:33.041" v="91" actId="478"/>
          <ac:spMkLst>
            <pc:docMk/>
            <pc:sldMk cId="751838231" sldId="436"/>
            <ac:spMk id="2" creationId="{1E744094-F945-77DA-43CD-CE66A7B2084B}"/>
          </ac:spMkLst>
        </pc:spChg>
        <pc:spChg chg="del">
          <ac:chgData name="Ashley Downer" userId="5abd4942-5759-4328-a61c-0780932b8bb6" providerId="ADAL" clId="{3831D7DA-BDC6-47CE-8880-E6C69764B879}" dt="2024-01-24T14:54:30.704" v="90" actId="478"/>
          <ac:spMkLst>
            <pc:docMk/>
            <pc:sldMk cId="751838231" sldId="436"/>
            <ac:spMk id="8" creationId="{94899706-29ED-593B-A95F-5F5AF037C100}"/>
          </ac:spMkLst>
        </pc:spChg>
        <pc:spChg chg="del mod">
          <ac:chgData name="Ashley Downer" userId="5abd4942-5759-4328-a61c-0780932b8bb6" providerId="ADAL" clId="{3831D7DA-BDC6-47CE-8880-E6C69764B879}" dt="2024-01-24T14:54:26.363" v="88" actId="478"/>
          <ac:spMkLst>
            <pc:docMk/>
            <pc:sldMk cId="751838231" sldId="436"/>
            <ac:spMk id="9" creationId="{A346BAB7-0936-0EF0-7A71-9FA5ADC90E40}"/>
          </ac:spMkLst>
        </pc:spChg>
        <pc:spChg chg="del mod">
          <ac:chgData name="Ashley Downer" userId="5abd4942-5759-4328-a61c-0780932b8bb6" providerId="ADAL" clId="{3831D7DA-BDC6-47CE-8880-E6C69764B879}" dt="2024-01-24T14:54:38.519" v="93" actId="478"/>
          <ac:spMkLst>
            <pc:docMk/>
            <pc:sldMk cId="751838231" sldId="436"/>
            <ac:spMk id="10" creationId="{12CB5E75-2F96-D765-83A9-65B575E33A71}"/>
          </ac:spMkLst>
        </pc:spChg>
        <pc:spChg chg="add del mod">
          <ac:chgData name="Ashley Downer" userId="5abd4942-5759-4328-a61c-0780932b8bb6" providerId="ADAL" clId="{3831D7DA-BDC6-47CE-8880-E6C69764B879}" dt="2024-01-24T14:54:28.245" v="89" actId="478"/>
          <ac:spMkLst>
            <pc:docMk/>
            <pc:sldMk cId="751838231" sldId="436"/>
            <ac:spMk id="12" creationId="{ECF0ACED-CAA6-05C2-F59C-C71DB72462F2}"/>
          </ac:spMkLst>
        </pc:spChg>
        <pc:spChg chg="add del mod">
          <ac:chgData name="Ashley Downer" userId="5abd4942-5759-4328-a61c-0780932b8bb6" providerId="ADAL" clId="{3831D7DA-BDC6-47CE-8880-E6C69764B879}" dt="2024-01-24T14:54:36.177" v="92" actId="478"/>
          <ac:spMkLst>
            <pc:docMk/>
            <pc:sldMk cId="751838231" sldId="436"/>
            <ac:spMk id="14" creationId="{03F442F5-5CEA-4F1F-C3AC-CFE9C6D26A9A}"/>
          </ac:spMkLst>
        </pc:spChg>
        <pc:spChg chg="add mod">
          <ac:chgData name="Ashley Downer" userId="5abd4942-5759-4328-a61c-0780932b8bb6" providerId="ADAL" clId="{3831D7DA-BDC6-47CE-8880-E6C69764B879}" dt="2024-01-24T14:54:52.957" v="94"/>
          <ac:spMkLst>
            <pc:docMk/>
            <pc:sldMk cId="751838231" sldId="436"/>
            <ac:spMk id="15" creationId="{B9EEF89A-345F-F6AD-8916-806EE00E030E}"/>
          </ac:spMkLst>
        </pc:spChg>
        <pc:spChg chg="add mod">
          <ac:chgData name="Ashley Downer" userId="5abd4942-5759-4328-a61c-0780932b8bb6" providerId="ADAL" clId="{3831D7DA-BDC6-47CE-8880-E6C69764B879}" dt="2024-01-24T14:54:52.957" v="94"/>
          <ac:spMkLst>
            <pc:docMk/>
            <pc:sldMk cId="751838231" sldId="436"/>
            <ac:spMk id="16" creationId="{5DDF579A-3304-F924-E87D-512C880A4F7E}"/>
          </ac:spMkLst>
        </pc:spChg>
        <pc:spChg chg="add mod">
          <ac:chgData name="Ashley Downer" userId="5abd4942-5759-4328-a61c-0780932b8bb6" providerId="ADAL" clId="{3831D7DA-BDC6-47CE-8880-E6C69764B879}" dt="2024-01-24T14:54:52.957" v="94"/>
          <ac:spMkLst>
            <pc:docMk/>
            <pc:sldMk cId="751838231" sldId="436"/>
            <ac:spMk id="17" creationId="{EC29A3D4-9544-97F1-A0CA-7EC6C36A7904}"/>
          </ac:spMkLst>
        </pc:spChg>
        <pc:spChg chg="add mod">
          <ac:chgData name="Ashley Downer" userId="5abd4942-5759-4328-a61c-0780932b8bb6" providerId="ADAL" clId="{3831D7DA-BDC6-47CE-8880-E6C69764B879}" dt="2024-01-24T14:54:52.957" v="94"/>
          <ac:spMkLst>
            <pc:docMk/>
            <pc:sldMk cId="751838231" sldId="436"/>
            <ac:spMk id="18" creationId="{235B9DF7-AB95-4902-2395-BD60E0BA85B0}"/>
          </ac:spMkLst>
        </pc:spChg>
      </pc:sldChg>
      <pc:sldChg chg="addSp delSp modSp mod">
        <pc:chgData name="Ashley Downer" userId="5abd4942-5759-4328-a61c-0780932b8bb6" providerId="ADAL" clId="{3831D7DA-BDC6-47CE-8880-E6C69764B879}" dt="2024-01-24T14:35:45.928" v="68" actId="166"/>
        <pc:sldMkLst>
          <pc:docMk/>
          <pc:sldMk cId="1645290776" sldId="620"/>
        </pc:sldMkLst>
        <pc:spChg chg="del">
          <ac:chgData name="Ashley Downer" userId="5abd4942-5759-4328-a61c-0780932b8bb6" providerId="ADAL" clId="{3831D7DA-BDC6-47CE-8880-E6C69764B879}" dt="2024-01-24T14:35:35.356" v="64" actId="478"/>
          <ac:spMkLst>
            <pc:docMk/>
            <pc:sldMk cId="1645290776" sldId="620"/>
            <ac:spMk id="2" creationId="{1E744094-F945-77DA-43CD-CE66A7B2084B}"/>
          </ac:spMkLst>
        </pc:spChg>
        <pc:spChg chg="del">
          <ac:chgData name="Ashley Downer" userId="5abd4942-5759-4328-a61c-0780932b8bb6" providerId="ADAL" clId="{3831D7DA-BDC6-47CE-8880-E6C69764B879}" dt="2024-01-24T14:35:33.429" v="63" actId="478"/>
          <ac:spMkLst>
            <pc:docMk/>
            <pc:sldMk cId="1645290776" sldId="620"/>
            <ac:spMk id="8" creationId="{94899706-29ED-593B-A95F-5F5AF037C100}"/>
          </ac:spMkLst>
        </pc:spChg>
        <pc:spChg chg="del">
          <ac:chgData name="Ashley Downer" userId="5abd4942-5759-4328-a61c-0780932b8bb6" providerId="ADAL" clId="{3831D7DA-BDC6-47CE-8880-E6C69764B879}" dt="2024-01-24T14:35:29.703" v="61" actId="478"/>
          <ac:spMkLst>
            <pc:docMk/>
            <pc:sldMk cId="1645290776" sldId="620"/>
            <ac:spMk id="9" creationId="{A346BAB7-0936-0EF0-7A71-9FA5ADC90E40}"/>
          </ac:spMkLst>
        </pc:spChg>
        <pc:spChg chg="del">
          <ac:chgData name="Ashley Downer" userId="5abd4942-5759-4328-a61c-0780932b8bb6" providerId="ADAL" clId="{3831D7DA-BDC6-47CE-8880-E6C69764B879}" dt="2024-01-24T14:35:38.095" v="66" actId="478"/>
          <ac:spMkLst>
            <pc:docMk/>
            <pc:sldMk cId="1645290776" sldId="620"/>
            <ac:spMk id="10" creationId="{12CB5E75-2F96-D765-83A9-65B575E33A71}"/>
          </ac:spMkLst>
        </pc:spChg>
        <pc:spChg chg="add del mod">
          <ac:chgData name="Ashley Downer" userId="5abd4942-5759-4328-a61c-0780932b8bb6" providerId="ADAL" clId="{3831D7DA-BDC6-47CE-8880-E6C69764B879}" dt="2024-01-24T14:35:31.981" v="62" actId="478"/>
          <ac:spMkLst>
            <pc:docMk/>
            <pc:sldMk cId="1645290776" sldId="620"/>
            <ac:spMk id="12" creationId="{D1DC6A8A-DE48-D31E-6037-833E08E4356E}"/>
          </ac:spMkLst>
        </pc:spChg>
        <pc:spChg chg="add del mod">
          <ac:chgData name="Ashley Downer" userId="5abd4942-5759-4328-a61c-0780932b8bb6" providerId="ADAL" clId="{3831D7DA-BDC6-47CE-8880-E6C69764B879}" dt="2024-01-24T14:35:36.907" v="65" actId="478"/>
          <ac:spMkLst>
            <pc:docMk/>
            <pc:sldMk cId="1645290776" sldId="620"/>
            <ac:spMk id="14" creationId="{D03AD227-65C9-2748-1C97-E9A660E597D7}"/>
          </ac:spMkLst>
        </pc:spChg>
        <pc:spChg chg="add mod">
          <ac:chgData name="Ashley Downer" userId="5abd4942-5759-4328-a61c-0780932b8bb6" providerId="ADAL" clId="{3831D7DA-BDC6-47CE-8880-E6C69764B879}" dt="2024-01-24T14:35:40.765" v="67"/>
          <ac:spMkLst>
            <pc:docMk/>
            <pc:sldMk cId="1645290776" sldId="620"/>
            <ac:spMk id="15" creationId="{36D7A675-A36B-37B5-43A1-DF236CBEA9F0}"/>
          </ac:spMkLst>
        </pc:spChg>
        <pc:spChg chg="add mod">
          <ac:chgData name="Ashley Downer" userId="5abd4942-5759-4328-a61c-0780932b8bb6" providerId="ADAL" clId="{3831D7DA-BDC6-47CE-8880-E6C69764B879}" dt="2024-01-24T14:35:40.765" v="67"/>
          <ac:spMkLst>
            <pc:docMk/>
            <pc:sldMk cId="1645290776" sldId="620"/>
            <ac:spMk id="16" creationId="{5ED01C65-BC25-2CF0-A4C8-519FBE6E2BA5}"/>
          </ac:spMkLst>
        </pc:spChg>
        <pc:spChg chg="add mod">
          <ac:chgData name="Ashley Downer" userId="5abd4942-5759-4328-a61c-0780932b8bb6" providerId="ADAL" clId="{3831D7DA-BDC6-47CE-8880-E6C69764B879}" dt="2024-01-24T14:35:40.765" v="67"/>
          <ac:spMkLst>
            <pc:docMk/>
            <pc:sldMk cId="1645290776" sldId="620"/>
            <ac:spMk id="17" creationId="{EF5E4490-18D0-3B93-AB91-5B88DB6C0D01}"/>
          </ac:spMkLst>
        </pc:spChg>
        <pc:spChg chg="add mod">
          <ac:chgData name="Ashley Downer" userId="5abd4942-5759-4328-a61c-0780932b8bb6" providerId="ADAL" clId="{3831D7DA-BDC6-47CE-8880-E6C69764B879}" dt="2024-01-24T14:35:40.765" v="67"/>
          <ac:spMkLst>
            <pc:docMk/>
            <pc:sldMk cId="1645290776" sldId="620"/>
            <ac:spMk id="18" creationId="{4C5D9ADD-4F7C-9BB8-2763-06B8C20C416F}"/>
          </ac:spMkLst>
        </pc:spChg>
        <pc:picChg chg="ord">
          <ac:chgData name="Ashley Downer" userId="5abd4942-5759-4328-a61c-0780932b8bb6" providerId="ADAL" clId="{3831D7DA-BDC6-47CE-8880-E6C69764B879}" dt="2024-01-24T14:35:45.928" v="68" actId="166"/>
          <ac:picMkLst>
            <pc:docMk/>
            <pc:sldMk cId="1645290776" sldId="620"/>
            <ac:picMk id="6" creationId="{F119745A-6914-3560-0CF6-4AFBBF2473D2}"/>
          </ac:picMkLst>
        </pc:picChg>
      </pc:sldChg>
      <pc:sldChg chg="add del">
        <pc:chgData name="Ashley Downer" userId="5abd4942-5759-4328-a61c-0780932b8bb6" providerId="ADAL" clId="{3831D7DA-BDC6-47CE-8880-E6C69764B879}" dt="2024-01-23T19:00:48.761" v="1"/>
        <pc:sldMkLst>
          <pc:docMk/>
          <pc:sldMk cId="3835555465" sldId="622"/>
        </pc:sldMkLst>
      </pc:sldChg>
    </pc:docChg>
  </pc:docChgLst>
  <pc:docChgLst>
    <pc:chgData name="Dara Hossley" userId="f1bc5e60-af8e-4dcf-95f6-932d3d1ae95f" providerId="ADAL" clId="{C539C1AA-3447-4D4D-B5EB-81D5C967C32F}"/>
    <pc:docChg chg="undo custSel addSld delSld modSld sldOrd delMainMaster">
      <pc:chgData name="Dara Hossley" userId="f1bc5e60-af8e-4dcf-95f6-932d3d1ae95f" providerId="ADAL" clId="{C539C1AA-3447-4D4D-B5EB-81D5C967C32F}" dt="2023-10-18T15:18:16.439" v="30" actId="47"/>
      <pc:docMkLst>
        <pc:docMk/>
      </pc:docMkLst>
      <pc:sldChg chg="del">
        <pc:chgData name="Dara Hossley" userId="f1bc5e60-af8e-4dcf-95f6-932d3d1ae95f" providerId="ADAL" clId="{C539C1AA-3447-4D4D-B5EB-81D5C967C32F}" dt="2023-10-18T15:13:40.574" v="14" actId="47"/>
        <pc:sldMkLst>
          <pc:docMk/>
          <pc:sldMk cId="0" sldId="261"/>
        </pc:sldMkLst>
      </pc:sldChg>
      <pc:sldChg chg="del">
        <pc:chgData name="Dara Hossley" userId="f1bc5e60-af8e-4dcf-95f6-932d3d1ae95f" providerId="ADAL" clId="{C539C1AA-3447-4D4D-B5EB-81D5C967C32F}" dt="2023-10-18T15:14:35.750" v="20" actId="47"/>
        <pc:sldMkLst>
          <pc:docMk/>
          <pc:sldMk cId="0" sldId="263"/>
        </pc:sldMkLst>
      </pc:sldChg>
      <pc:sldChg chg="del">
        <pc:chgData name="Dara Hossley" userId="f1bc5e60-af8e-4dcf-95f6-932d3d1ae95f" providerId="ADAL" clId="{C539C1AA-3447-4D4D-B5EB-81D5C967C32F}" dt="2023-10-18T15:14:35.750" v="20" actId="47"/>
        <pc:sldMkLst>
          <pc:docMk/>
          <pc:sldMk cId="0" sldId="264"/>
        </pc:sldMkLst>
      </pc:sldChg>
      <pc:sldChg chg="del">
        <pc:chgData name="Dara Hossley" userId="f1bc5e60-af8e-4dcf-95f6-932d3d1ae95f" providerId="ADAL" clId="{C539C1AA-3447-4D4D-B5EB-81D5C967C32F}" dt="2023-10-18T15:14:35.750" v="20" actId="47"/>
        <pc:sldMkLst>
          <pc:docMk/>
          <pc:sldMk cId="0" sldId="265"/>
        </pc:sldMkLst>
      </pc:sldChg>
      <pc:sldChg chg="del">
        <pc:chgData name="Dara Hossley" userId="f1bc5e60-af8e-4dcf-95f6-932d3d1ae95f" providerId="ADAL" clId="{C539C1AA-3447-4D4D-B5EB-81D5C967C32F}" dt="2023-10-18T15:14:35.750" v="20" actId="47"/>
        <pc:sldMkLst>
          <pc:docMk/>
          <pc:sldMk cId="0" sldId="267"/>
        </pc:sldMkLst>
      </pc:sldChg>
      <pc:sldChg chg="del">
        <pc:chgData name="Dara Hossley" userId="f1bc5e60-af8e-4dcf-95f6-932d3d1ae95f" providerId="ADAL" clId="{C539C1AA-3447-4D4D-B5EB-81D5C967C32F}" dt="2023-10-18T15:14:35.750" v="20" actId="47"/>
        <pc:sldMkLst>
          <pc:docMk/>
          <pc:sldMk cId="0" sldId="268"/>
        </pc:sldMkLst>
      </pc:sldChg>
      <pc:sldChg chg="del">
        <pc:chgData name="Dara Hossley" userId="f1bc5e60-af8e-4dcf-95f6-932d3d1ae95f" providerId="ADAL" clId="{C539C1AA-3447-4D4D-B5EB-81D5C967C32F}" dt="2023-10-18T15:15:08.350" v="23" actId="47"/>
        <pc:sldMkLst>
          <pc:docMk/>
          <pc:sldMk cId="0" sldId="270"/>
        </pc:sldMkLst>
      </pc:sldChg>
      <pc:sldChg chg="del">
        <pc:chgData name="Dara Hossley" userId="f1bc5e60-af8e-4dcf-95f6-932d3d1ae95f" providerId="ADAL" clId="{C539C1AA-3447-4D4D-B5EB-81D5C967C32F}" dt="2023-10-18T15:15:08.350" v="23" actId="47"/>
        <pc:sldMkLst>
          <pc:docMk/>
          <pc:sldMk cId="0" sldId="272"/>
        </pc:sldMkLst>
      </pc:sldChg>
      <pc:sldChg chg="del">
        <pc:chgData name="Dara Hossley" userId="f1bc5e60-af8e-4dcf-95f6-932d3d1ae95f" providerId="ADAL" clId="{C539C1AA-3447-4D4D-B5EB-81D5C967C32F}" dt="2023-10-18T15:15:08.350" v="23" actId="47"/>
        <pc:sldMkLst>
          <pc:docMk/>
          <pc:sldMk cId="0" sldId="273"/>
        </pc:sldMkLst>
      </pc:sldChg>
      <pc:sldChg chg="del">
        <pc:chgData name="Dara Hossley" userId="f1bc5e60-af8e-4dcf-95f6-932d3d1ae95f" providerId="ADAL" clId="{C539C1AA-3447-4D4D-B5EB-81D5C967C32F}" dt="2023-10-18T14:56:41.323" v="6" actId="47"/>
        <pc:sldMkLst>
          <pc:docMk/>
          <pc:sldMk cId="0" sldId="274"/>
        </pc:sldMkLst>
      </pc:sldChg>
      <pc:sldChg chg="del">
        <pc:chgData name="Dara Hossley" userId="f1bc5e60-af8e-4dcf-95f6-932d3d1ae95f" providerId="ADAL" clId="{C539C1AA-3447-4D4D-B5EB-81D5C967C32F}" dt="2023-10-18T15:15:29.537" v="24" actId="47"/>
        <pc:sldMkLst>
          <pc:docMk/>
          <pc:sldMk cId="0" sldId="278"/>
        </pc:sldMkLst>
      </pc:sldChg>
      <pc:sldChg chg="del">
        <pc:chgData name="Dara Hossley" userId="f1bc5e60-af8e-4dcf-95f6-932d3d1ae95f" providerId="ADAL" clId="{C539C1AA-3447-4D4D-B5EB-81D5C967C32F}" dt="2023-10-18T14:57:37.932" v="8" actId="47"/>
        <pc:sldMkLst>
          <pc:docMk/>
          <pc:sldMk cId="0" sldId="282"/>
        </pc:sldMkLst>
      </pc:sldChg>
      <pc:sldChg chg="del">
        <pc:chgData name="Dara Hossley" userId="f1bc5e60-af8e-4dcf-95f6-932d3d1ae95f" providerId="ADAL" clId="{C539C1AA-3447-4D4D-B5EB-81D5C967C32F}" dt="2023-10-18T15:15:54.517" v="25" actId="47"/>
        <pc:sldMkLst>
          <pc:docMk/>
          <pc:sldMk cId="0" sldId="283"/>
        </pc:sldMkLst>
      </pc:sldChg>
      <pc:sldChg chg="del">
        <pc:chgData name="Dara Hossley" userId="f1bc5e60-af8e-4dcf-95f6-932d3d1ae95f" providerId="ADAL" clId="{C539C1AA-3447-4D4D-B5EB-81D5C967C32F}" dt="2023-10-18T15:16:58.151" v="27" actId="47"/>
        <pc:sldMkLst>
          <pc:docMk/>
          <pc:sldMk cId="0" sldId="286"/>
        </pc:sldMkLst>
      </pc:sldChg>
      <pc:sldChg chg="del">
        <pc:chgData name="Dara Hossley" userId="f1bc5e60-af8e-4dcf-95f6-932d3d1ae95f" providerId="ADAL" clId="{C539C1AA-3447-4D4D-B5EB-81D5C967C32F}" dt="2023-10-18T15:16:58.151" v="27" actId="47"/>
        <pc:sldMkLst>
          <pc:docMk/>
          <pc:sldMk cId="0" sldId="287"/>
        </pc:sldMkLst>
      </pc:sldChg>
      <pc:sldChg chg="modSp add del mod ord">
        <pc:chgData name="Dara Hossley" userId="f1bc5e60-af8e-4dcf-95f6-932d3d1ae95f" providerId="ADAL" clId="{C539C1AA-3447-4D4D-B5EB-81D5C967C32F}" dt="2023-10-18T15:14:44.217" v="22"/>
        <pc:sldMkLst>
          <pc:docMk/>
          <pc:sldMk cId="616811480" sldId="288"/>
        </pc:sldMkLst>
        <pc:spChg chg="mod">
          <ac:chgData name="Dara Hossley" userId="f1bc5e60-af8e-4dcf-95f6-932d3d1ae95f" providerId="ADAL" clId="{C539C1AA-3447-4D4D-B5EB-81D5C967C32F}" dt="2023-10-18T15:14:26.222" v="19" actId="20577"/>
          <ac:spMkLst>
            <pc:docMk/>
            <pc:sldMk cId="616811480" sldId="288"/>
            <ac:spMk id="3" creationId="{AB95262B-439D-1646-71A4-C10F264002D3}"/>
          </ac:spMkLst>
        </pc:spChg>
      </pc:sldChg>
      <pc:sldChg chg="del">
        <pc:chgData name="Dara Hossley" userId="f1bc5e60-af8e-4dcf-95f6-932d3d1ae95f" providerId="ADAL" clId="{C539C1AA-3447-4D4D-B5EB-81D5C967C32F}" dt="2023-10-18T15:17:24.471" v="28" actId="47"/>
        <pc:sldMkLst>
          <pc:docMk/>
          <pc:sldMk cId="0" sldId="289"/>
        </pc:sldMkLst>
      </pc:sldChg>
      <pc:sldChg chg="del">
        <pc:chgData name="Dara Hossley" userId="f1bc5e60-af8e-4dcf-95f6-932d3d1ae95f" providerId="ADAL" clId="{C539C1AA-3447-4D4D-B5EB-81D5C967C32F}" dt="2023-10-18T15:17:24.471" v="28" actId="47"/>
        <pc:sldMkLst>
          <pc:docMk/>
          <pc:sldMk cId="0" sldId="291"/>
        </pc:sldMkLst>
      </pc:sldChg>
      <pc:sldChg chg="del">
        <pc:chgData name="Dara Hossley" userId="f1bc5e60-af8e-4dcf-95f6-932d3d1ae95f" providerId="ADAL" clId="{C539C1AA-3447-4D4D-B5EB-81D5C967C32F}" dt="2023-10-18T15:17:24.471" v="28" actId="47"/>
        <pc:sldMkLst>
          <pc:docMk/>
          <pc:sldMk cId="0" sldId="292"/>
        </pc:sldMkLst>
      </pc:sldChg>
      <pc:sldChg chg="del">
        <pc:chgData name="Dara Hossley" userId="f1bc5e60-af8e-4dcf-95f6-932d3d1ae95f" providerId="ADAL" clId="{C539C1AA-3447-4D4D-B5EB-81D5C967C32F}" dt="2023-10-18T15:17:24.471" v="28" actId="47"/>
        <pc:sldMkLst>
          <pc:docMk/>
          <pc:sldMk cId="0" sldId="293"/>
        </pc:sldMkLst>
      </pc:sldChg>
      <pc:sldChg chg="del">
        <pc:chgData name="Dara Hossley" userId="f1bc5e60-af8e-4dcf-95f6-932d3d1ae95f" providerId="ADAL" clId="{C539C1AA-3447-4D4D-B5EB-81D5C967C32F}" dt="2023-10-18T15:17:24.471" v="28" actId="47"/>
        <pc:sldMkLst>
          <pc:docMk/>
          <pc:sldMk cId="0" sldId="294"/>
        </pc:sldMkLst>
      </pc:sldChg>
      <pc:sldChg chg="del">
        <pc:chgData name="Dara Hossley" userId="f1bc5e60-af8e-4dcf-95f6-932d3d1ae95f" providerId="ADAL" clId="{C539C1AA-3447-4D4D-B5EB-81D5C967C32F}" dt="2023-10-18T15:17:24.471" v="28" actId="47"/>
        <pc:sldMkLst>
          <pc:docMk/>
          <pc:sldMk cId="0" sldId="295"/>
        </pc:sldMkLst>
      </pc:sldChg>
      <pc:sldChg chg="del">
        <pc:chgData name="Dara Hossley" userId="f1bc5e60-af8e-4dcf-95f6-932d3d1ae95f" providerId="ADAL" clId="{C539C1AA-3447-4D4D-B5EB-81D5C967C32F}" dt="2023-10-18T14:58:59.278" v="10" actId="47"/>
        <pc:sldMkLst>
          <pc:docMk/>
          <pc:sldMk cId="0" sldId="296"/>
        </pc:sldMkLst>
      </pc:sldChg>
      <pc:sldChg chg="del">
        <pc:chgData name="Dara Hossley" userId="f1bc5e60-af8e-4dcf-95f6-932d3d1ae95f" providerId="ADAL" clId="{C539C1AA-3447-4D4D-B5EB-81D5C967C32F}" dt="2023-10-18T15:17:47.281" v="29" actId="47"/>
        <pc:sldMkLst>
          <pc:docMk/>
          <pc:sldMk cId="0" sldId="298"/>
        </pc:sldMkLst>
      </pc:sldChg>
      <pc:sldChg chg="del">
        <pc:chgData name="Dara Hossley" userId="f1bc5e60-af8e-4dcf-95f6-932d3d1ae95f" providerId="ADAL" clId="{C539C1AA-3447-4D4D-B5EB-81D5C967C32F}" dt="2023-10-18T15:17:47.281" v="29" actId="47"/>
        <pc:sldMkLst>
          <pc:docMk/>
          <pc:sldMk cId="0" sldId="299"/>
        </pc:sldMkLst>
      </pc:sldChg>
      <pc:sldChg chg="del">
        <pc:chgData name="Dara Hossley" userId="f1bc5e60-af8e-4dcf-95f6-932d3d1ae95f" providerId="ADAL" clId="{C539C1AA-3447-4D4D-B5EB-81D5C967C32F}" dt="2023-10-18T15:17:47.281" v="29" actId="47"/>
        <pc:sldMkLst>
          <pc:docMk/>
          <pc:sldMk cId="0" sldId="300"/>
        </pc:sldMkLst>
      </pc:sldChg>
      <pc:sldChg chg="del">
        <pc:chgData name="Dara Hossley" userId="f1bc5e60-af8e-4dcf-95f6-932d3d1ae95f" providerId="ADAL" clId="{C539C1AA-3447-4D4D-B5EB-81D5C967C32F}" dt="2023-10-18T15:17:47.281" v="29" actId="47"/>
        <pc:sldMkLst>
          <pc:docMk/>
          <pc:sldMk cId="0" sldId="301"/>
        </pc:sldMkLst>
      </pc:sldChg>
      <pc:sldChg chg="del">
        <pc:chgData name="Dara Hossley" userId="f1bc5e60-af8e-4dcf-95f6-932d3d1ae95f" providerId="ADAL" clId="{C539C1AA-3447-4D4D-B5EB-81D5C967C32F}" dt="2023-10-18T14:59:24.702" v="11" actId="47"/>
        <pc:sldMkLst>
          <pc:docMk/>
          <pc:sldMk cId="0" sldId="302"/>
        </pc:sldMkLst>
      </pc:sldChg>
      <pc:sldChg chg="del">
        <pc:chgData name="Dara Hossley" userId="f1bc5e60-af8e-4dcf-95f6-932d3d1ae95f" providerId="ADAL" clId="{C539C1AA-3447-4D4D-B5EB-81D5C967C32F}" dt="2023-10-18T15:18:16.439" v="30" actId="47"/>
        <pc:sldMkLst>
          <pc:docMk/>
          <pc:sldMk cId="0" sldId="304"/>
        </pc:sldMkLst>
      </pc:sldChg>
      <pc:sldChg chg="del">
        <pc:chgData name="Dara Hossley" userId="f1bc5e60-af8e-4dcf-95f6-932d3d1ae95f" providerId="ADAL" clId="{C539C1AA-3447-4D4D-B5EB-81D5C967C32F}" dt="2023-10-18T15:18:16.439" v="30" actId="47"/>
        <pc:sldMkLst>
          <pc:docMk/>
          <pc:sldMk cId="0" sldId="305"/>
        </pc:sldMkLst>
      </pc:sldChg>
      <pc:sldChg chg="del">
        <pc:chgData name="Dara Hossley" userId="f1bc5e60-af8e-4dcf-95f6-932d3d1ae95f" providerId="ADAL" clId="{C539C1AA-3447-4D4D-B5EB-81D5C967C32F}" dt="2023-10-18T14:59:51.030" v="12" actId="47"/>
        <pc:sldMkLst>
          <pc:docMk/>
          <pc:sldMk cId="0" sldId="306"/>
        </pc:sldMkLst>
      </pc:sldChg>
      <pc:sldChg chg="del">
        <pc:chgData name="Dara Hossley" userId="f1bc5e60-af8e-4dcf-95f6-932d3d1ae95f" providerId="ADAL" clId="{C539C1AA-3447-4D4D-B5EB-81D5C967C32F}" dt="2023-10-18T14:56:30.027" v="5" actId="47"/>
        <pc:sldMkLst>
          <pc:docMk/>
          <pc:sldMk cId="0" sldId="470"/>
        </pc:sldMkLst>
      </pc:sldChg>
      <pc:sldChg chg="del">
        <pc:chgData name="Dara Hossley" userId="f1bc5e60-af8e-4dcf-95f6-932d3d1ae95f" providerId="ADAL" clId="{C539C1AA-3447-4D4D-B5EB-81D5C967C32F}" dt="2023-10-18T14:56:41.323" v="6" actId="47"/>
        <pc:sldMkLst>
          <pc:docMk/>
          <pc:sldMk cId="0" sldId="471"/>
        </pc:sldMkLst>
      </pc:sldChg>
      <pc:sldChg chg="del">
        <pc:chgData name="Dara Hossley" userId="f1bc5e60-af8e-4dcf-95f6-932d3d1ae95f" providerId="ADAL" clId="{C539C1AA-3447-4D4D-B5EB-81D5C967C32F}" dt="2023-10-18T14:57:14.458" v="7" actId="47"/>
        <pc:sldMkLst>
          <pc:docMk/>
          <pc:sldMk cId="0" sldId="473"/>
        </pc:sldMkLst>
      </pc:sldChg>
      <pc:sldChg chg="del">
        <pc:chgData name="Dara Hossley" userId="f1bc5e60-af8e-4dcf-95f6-932d3d1ae95f" providerId="ADAL" clId="{C539C1AA-3447-4D4D-B5EB-81D5C967C32F}" dt="2023-10-18T14:57:14.458" v="7" actId="47"/>
        <pc:sldMkLst>
          <pc:docMk/>
          <pc:sldMk cId="0" sldId="474"/>
        </pc:sldMkLst>
      </pc:sldChg>
      <pc:sldChg chg="del">
        <pc:chgData name="Dara Hossley" userId="f1bc5e60-af8e-4dcf-95f6-932d3d1ae95f" providerId="ADAL" clId="{C539C1AA-3447-4D4D-B5EB-81D5C967C32F}" dt="2023-10-18T14:57:14.458" v="7" actId="47"/>
        <pc:sldMkLst>
          <pc:docMk/>
          <pc:sldMk cId="0" sldId="475"/>
        </pc:sldMkLst>
      </pc:sldChg>
      <pc:sldChg chg="del">
        <pc:chgData name="Dara Hossley" userId="f1bc5e60-af8e-4dcf-95f6-932d3d1ae95f" providerId="ADAL" clId="{C539C1AA-3447-4D4D-B5EB-81D5C967C32F}" dt="2023-10-18T14:58:05.999" v="9" actId="47"/>
        <pc:sldMkLst>
          <pc:docMk/>
          <pc:sldMk cId="0" sldId="476"/>
        </pc:sldMkLst>
      </pc:sldChg>
      <pc:sldChg chg="del">
        <pc:chgData name="Dara Hossley" userId="f1bc5e60-af8e-4dcf-95f6-932d3d1ae95f" providerId="ADAL" clId="{C539C1AA-3447-4D4D-B5EB-81D5C967C32F}" dt="2023-10-18T14:58:05.999" v="9" actId="47"/>
        <pc:sldMkLst>
          <pc:docMk/>
          <pc:sldMk cId="0" sldId="477"/>
        </pc:sldMkLst>
      </pc:sldChg>
      <pc:sldChg chg="del">
        <pc:chgData name="Dara Hossley" userId="f1bc5e60-af8e-4dcf-95f6-932d3d1ae95f" providerId="ADAL" clId="{C539C1AA-3447-4D4D-B5EB-81D5C967C32F}" dt="2023-10-18T14:48:43.373" v="0" actId="2696"/>
        <pc:sldMkLst>
          <pc:docMk/>
          <pc:sldMk cId="0" sldId="486"/>
        </pc:sldMkLst>
      </pc:sldChg>
      <pc:sldChg chg="del">
        <pc:chgData name="Dara Hossley" userId="f1bc5e60-af8e-4dcf-95f6-932d3d1ae95f" providerId="ADAL" clId="{C539C1AA-3447-4D4D-B5EB-81D5C967C32F}" dt="2023-10-18T14:48:46.845" v="1" actId="2696"/>
        <pc:sldMkLst>
          <pc:docMk/>
          <pc:sldMk cId="0" sldId="487"/>
        </pc:sldMkLst>
      </pc:sldChg>
      <pc:sldChg chg="del">
        <pc:chgData name="Dara Hossley" userId="f1bc5e60-af8e-4dcf-95f6-932d3d1ae95f" providerId="ADAL" clId="{C539C1AA-3447-4D4D-B5EB-81D5C967C32F}" dt="2023-10-18T14:49:22.294" v="2" actId="2696"/>
        <pc:sldMkLst>
          <pc:docMk/>
          <pc:sldMk cId="0" sldId="489"/>
        </pc:sldMkLst>
      </pc:sldChg>
      <pc:sldChg chg="del">
        <pc:chgData name="Dara Hossley" userId="f1bc5e60-af8e-4dcf-95f6-932d3d1ae95f" providerId="ADAL" clId="{C539C1AA-3447-4D4D-B5EB-81D5C967C32F}" dt="2023-10-18T14:49:28.080" v="3" actId="2696"/>
        <pc:sldMkLst>
          <pc:docMk/>
          <pc:sldMk cId="0" sldId="490"/>
        </pc:sldMkLst>
      </pc:sldChg>
      <pc:sldChg chg="del">
        <pc:chgData name="Dara Hossley" userId="f1bc5e60-af8e-4dcf-95f6-932d3d1ae95f" providerId="ADAL" clId="{C539C1AA-3447-4D4D-B5EB-81D5C967C32F}" dt="2023-10-18T14:55:58.100" v="4" actId="47"/>
        <pc:sldMkLst>
          <pc:docMk/>
          <pc:sldMk cId="0" sldId="492"/>
        </pc:sldMkLst>
      </pc:sldChg>
      <pc:sldChg chg="del">
        <pc:chgData name="Dara Hossley" userId="f1bc5e60-af8e-4dcf-95f6-932d3d1ae95f" providerId="ADAL" clId="{C539C1AA-3447-4D4D-B5EB-81D5C967C32F}" dt="2023-10-18T14:55:58.100" v="4" actId="47"/>
        <pc:sldMkLst>
          <pc:docMk/>
          <pc:sldMk cId="0" sldId="493"/>
        </pc:sldMkLst>
      </pc:sldChg>
      <pc:sldChg chg="del">
        <pc:chgData name="Dara Hossley" userId="f1bc5e60-af8e-4dcf-95f6-932d3d1ae95f" providerId="ADAL" clId="{C539C1AA-3447-4D4D-B5EB-81D5C967C32F}" dt="2023-10-18T14:55:58.100" v="4" actId="47"/>
        <pc:sldMkLst>
          <pc:docMk/>
          <pc:sldMk cId="0" sldId="494"/>
        </pc:sldMkLst>
      </pc:sldChg>
      <pc:sldChg chg="del">
        <pc:chgData name="Dara Hossley" userId="f1bc5e60-af8e-4dcf-95f6-932d3d1ae95f" providerId="ADAL" clId="{C539C1AA-3447-4D4D-B5EB-81D5C967C32F}" dt="2023-10-18T14:55:58.100" v="4" actId="47"/>
        <pc:sldMkLst>
          <pc:docMk/>
          <pc:sldMk cId="0" sldId="495"/>
        </pc:sldMkLst>
      </pc:sldChg>
      <pc:sldChg chg="del">
        <pc:chgData name="Dara Hossley" userId="f1bc5e60-af8e-4dcf-95f6-932d3d1ae95f" providerId="ADAL" clId="{C539C1AA-3447-4D4D-B5EB-81D5C967C32F}" dt="2023-10-18T14:55:58.100" v="4" actId="47"/>
        <pc:sldMkLst>
          <pc:docMk/>
          <pc:sldMk cId="0" sldId="496"/>
        </pc:sldMkLst>
      </pc:sldChg>
      <pc:sldChg chg="del">
        <pc:chgData name="Dara Hossley" userId="f1bc5e60-af8e-4dcf-95f6-932d3d1ae95f" providerId="ADAL" clId="{C539C1AA-3447-4D4D-B5EB-81D5C967C32F}" dt="2023-10-18T14:55:58.100" v="4" actId="47"/>
        <pc:sldMkLst>
          <pc:docMk/>
          <pc:sldMk cId="0" sldId="497"/>
        </pc:sldMkLst>
      </pc:sldChg>
      <pc:sldChg chg="del">
        <pc:chgData name="Dara Hossley" userId="f1bc5e60-af8e-4dcf-95f6-932d3d1ae95f" providerId="ADAL" clId="{C539C1AA-3447-4D4D-B5EB-81D5C967C32F}" dt="2023-10-18T14:55:58.100" v="4" actId="47"/>
        <pc:sldMkLst>
          <pc:docMk/>
          <pc:sldMk cId="0" sldId="498"/>
        </pc:sldMkLst>
      </pc:sldChg>
      <pc:sldChg chg="del">
        <pc:chgData name="Dara Hossley" userId="f1bc5e60-af8e-4dcf-95f6-932d3d1ae95f" providerId="ADAL" clId="{C539C1AA-3447-4D4D-B5EB-81D5C967C32F}" dt="2023-10-18T15:13:22.183" v="13" actId="47"/>
        <pc:sldMkLst>
          <pc:docMk/>
          <pc:sldMk cId="0" sldId="509"/>
        </pc:sldMkLst>
      </pc:sldChg>
      <pc:sldChg chg="del">
        <pc:chgData name="Dara Hossley" userId="f1bc5e60-af8e-4dcf-95f6-932d3d1ae95f" providerId="ADAL" clId="{C539C1AA-3447-4D4D-B5EB-81D5C967C32F}" dt="2023-10-18T15:13:22.183" v="13" actId="47"/>
        <pc:sldMkLst>
          <pc:docMk/>
          <pc:sldMk cId="0" sldId="510"/>
        </pc:sldMkLst>
      </pc:sldChg>
      <pc:sldChg chg="del">
        <pc:chgData name="Dara Hossley" userId="f1bc5e60-af8e-4dcf-95f6-932d3d1ae95f" providerId="ADAL" clId="{C539C1AA-3447-4D4D-B5EB-81D5C967C32F}" dt="2023-10-18T15:14:35.750" v="20" actId="47"/>
        <pc:sldMkLst>
          <pc:docMk/>
          <pc:sldMk cId="0" sldId="511"/>
        </pc:sldMkLst>
      </pc:sldChg>
      <pc:sldChg chg="del">
        <pc:chgData name="Dara Hossley" userId="f1bc5e60-af8e-4dcf-95f6-932d3d1ae95f" providerId="ADAL" clId="{C539C1AA-3447-4D4D-B5EB-81D5C967C32F}" dt="2023-10-18T15:15:08.350" v="23" actId="47"/>
        <pc:sldMkLst>
          <pc:docMk/>
          <pc:sldMk cId="0" sldId="512"/>
        </pc:sldMkLst>
      </pc:sldChg>
      <pc:sldChg chg="del">
        <pc:chgData name="Dara Hossley" userId="f1bc5e60-af8e-4dcf-95f6-932d3d1ae95f" providerId="ADAL" clId="{C539C1AA-3447-4D4D-B5EB-81D5C967C32F}" dt="2023-10-18T15:15:29.537" v="24" actId="47"/>
        <pc:sldMkLst>
          <pc:docMk/>
          <pc:sldMk cId="0" sldId="513"/>
        </pc:sldMkLst>
      </pc:sldChg>
      <pc:sldChg chg="del">
        <pc:chgData name="Dara Hossley" userId="f1bc5e60-af8e-4dcf-95f6-932d3d1ae95f" providerId="ADAL" clId="{C539C1AA-3447-4D4D-B5EB-81D5C967C32F}" dt="2023-10-18T15:15:29.537" v="24" actId="47"/>
        <pc:sldMkLst>
          <pc:docMk/>
          <pc:sldMk cId="0" sldId="514"/>
        </pc:sldMkLst>
      </pc:sldChg>
      <pc:sldChg chg="del">
        <pc:chgData name="Dara Hossley" userId="f1bc5e60-af8e-4dcf-95f6-932d3d1ae95f" providerId="ADAL" clId="{C539C1AA-3447-4D4D-B5EB-81D5C967C32F}" dt="2023-10-18T15:15:29.537" v="24" actId="47"/>
        <pc:sldMkLst>
          <pc:docMk/>
          <pc:sldMk cId="0" sldId="515"/>
        </pc:sldMkLst>
      </pc:sldChg>
      <pc:sldChg chg="del">
        <pc:chgData name="Dara Hossley" userId="f1bc5e60-af8e-4dcf-95f6-932d3d1ae95f" providerId="ADAL" clId="{C539C1AA-3447-4D4D-B5EB-81D5C967C32F}" dt="2023-10-18T15:16:20.638" v="26" actId="47"/>
        <pc:sldMkLst>
          <pc:docMk/>
          <pc:sldMk cId="0" sldId="516"/>
        </pc:sldMkLst>
      </pc:sldChg>
      <pc:sldChg chg="del">
        <pc:chgData name="Dara Hossley" userId="f1bc5e60-af8e-4dcf-95f6-932d3d1ae95f" providerId="ADAL" clId="{C539C1AA-3447-4D4D-B5EB-81D5C967C32F}" dt="2023-10-18T15:16:20.638" v="26" actId="47"/>
        <pc:sldMkLst>
          <pc:docMk/>
          <pc:sldMk cId="0" sldId="517"/>
        </pc:sldMkLst>
      </pc:sldChg>
      <pc:sldChg chg="del">
        <pc:chgData name="Dara Hossley" userId="f1bc5e60-af8e-4dcf-95f6-932d3d1ae95f" providerId="ADAL" clId="{C539C1AA-3447-4D4D-B5EB-81D5C967C32F}" dt="2023-10-18T15:15:54.517" v="25" actId="47"/>
        <pc:sldMkLst>
          <pc:docMk/>
          <pc:sldMk cId="0" sldId="518"/>
        </pc:sldMkLst>
      </pc:sldChg>
      <pc:sldChg chg="del">
        <pc:chgData name="Dara Hossley" userId="f1bc5e60-af8e-4dcf-95f6-932d3d1ae95f" providerId="ADAL" clId="{C539C1AA-3447-4D4D-B5EB-81D5C967C32F}" dt="2023-10-18T15:15:54.517" v="25" actId="47"/>
        <pc:sldMkLst>
          <pc:docMk/>
          <pc:sldMk cId="0" sldId="519"/>
        </pc:sldMkLst>
      </pc:sldChg>
      <pc:sldChg chg="del">
        <pc:chgData name="Dara Hossley" userId="f1bc5e60-af8e-4dcf-95f6-932d3d1ae95f" providerId="ADAL" clId="{C539C1AA-3447-4D4D-B5EB-81D5C967C32F}" dt="2023-10-18T15:17:24.471" v="28" actId="47"/>
        <pc:sldMkLst>
          <pc:docMk/>
          <pc:sldMk cId="0" sldId="520"/>
        </pc:sldMkLst>
      </pc:sldChg>
      <pc:sldChg chg="del">
        <pc:chgData name="Dara Hossley" userId="f1bc5e60-af8e-4dcf-95f6-932d3d1ae95f" providerId="ADAL" clId="{C539C1AA-3447-4D4D-B5EB-81D5C967C32F}" dt="2023-10-18T15:17:47.281" v="29" actId="47"/>
        <pc:sldMkLst>
          <pc:docMk/>
          <pc:sldMk cId="0" sldId="521"/>
        </pc:sldMkLst>
      </pc:sldChg>
      <pc:sldChg chg="del">
        <pc:chgData name="Dara Hossley" userId="f1bc5e60-af8e-4dcf-95f6-932d3d1ae95f" providerId="ADAL" clId="{C539C1AA-3447-4D4D-B5EB-81D5C967C32F}" dt="2023-10-18T15:18:16.439" v="30" actId="47"/>
        <pc:sldMkLst>
          <pc:docMk/>
          <pc:sldMk cId="0" sldId="522"/>
        </pc:sldMkLst>
      </pc:sldChg>
      <pc:sldMasterChg chg="delSldLayout">
        <pc:chgData name="Dara Hossley" userId="f1bc5e60-af8e-4dcf-95f6-932d3d1ae95f" providerId="ADAL" clId="{C539C1AA-3447-4D4D-B5EB-81D5C967C32F}" dt="2023-10-18T14:56:30.027" v="5" actId="47"/>
        <pc:sldMasterMkLst>
          <pc:docMk/>
          <pc:sldMasterMk cId="484441519" sldId="2147483648"/>
        </pc:sldMasterMkLst>
        <pc:sldLayoutChg chg="del">
          <pc:chgData name="Dara Hossley" userId="f1bc5e60-af8e-4dcf-95f6-932d3d1ae95f" providerId="ADAL" clId="{C539C1AA-3447-4D4D-B5EB-81D5C967C32F}" dt="2023-10-18T14:56:30.027" v="5" actId="47"/>
          <pc:sldLayoutMkLst>
            <pc:docMk/>
            <pc:sldMasterMk cId="484441519" sldId="2147483648"/>
            <pc:sldLayoutMk cId="2425840007" sldId="2147483755"/>
          </pc:sldLayoutMkLst>
        </pc:sldLayoutChg>
      </pc:sldMasterChg>
      <pc:sldMasterChg chg="delSldLayout">
        <pc:chgData name="Dara Hossley" userId="f1bc5e60-af8e-4dcf-95f6-932d3d1ae95f" providerId="ADAL" clId="{C539C1AA-3447-4D4D-B5EB-81D5C967C32F}" dt="2023-10-18T14:59:51.030" v="12" actId="47"/>
        <pc:sldMasterMkLst>
          <pc:docMk/>
          <pc:sldMasterMk cId="1471236542" sldId="2147483756"/>
        </pc:sldMasterMkLst>
        <pc:sldLayoutChg chg="del">
          <pc:chgData name="Dara Hossley" userId="f1bc5e60-af8e-4dcf-95f6-932d3d1ae95f" providerId="ADAL" clId="{C539C1AA-3447-4D4D-B5EB-81D5C967C32F}" dt="2023-10-18T14:59:51.030" v="12" actId="47"/>
          <pc:sldLayoutMkLst>
            <pc:docMk/>
            <pc:sldMasterMk cId="1471236542" sldId="2147483756"/>
            <pc:sldLayoutMk cId="2090279854" sldId="2147483761"/>
          </pc:sldLayoutMkLst>
        </pc:sldLayoutChg>
        <pc:sldLayoutChg chg="del">
          <pc:chgData name="Dara Hossley" userId="f1bc5e60-af8e-4dcf-95f6-932d3d1ae95f" providerId="ADAL" clId="{C539C1AA-3447-4D4D-B5EB-81D5C967C32F}" dt="2023-10-18T14:58:05.999" v="9" actId="47"/>
          <pc:sldLayoutMkLst>
            <pc:docMk/>
            <pc:sldMasterMk cId="1471236542" sldId="2147483756"/>
            <pc:sldLayoutMk cId="1318247554" sldId="2147483771"/>
          </pc:sldLayoutMkLst>
        </pc:sldLayoutChg>
      </pc:sldMasterChg>
      <pc:sldMasterChg chg="del delSldLayout">
        <pc:chgData name="Dara Hossley" userId="f1bc5e60-af8e-4dcf-95f6-932d3d1ae95f" providerId="ADAL" clId="{C539C1AA-3447-4D4D-B5EB-81D5C967C32F}" dt="2023-10-18T15:18:16.439" v="30" actId="47"/>
        <pc:sldMasterMkLst>
          <pc:docMk/>
          <pc:sldMasterMk cId="606868323" sldId="2147483784"/>
        </pc:sldMasterMkLst>
        <pc:sldLayoutChg chg="del">
          <pc:chgData name="Dara Hossley" userId="f1bc5e60-af8e-4dcf-95f6-932d3d1ae95f" providerId="ADAL" clId="{C539C1AA-3447-4D4D-B5EB-81D5C967C32F}" dt="2023-10-18T15:18:16.439" v="30" actId="47"/>
          <pc:sldLayoutMkLst>
            <pc:docMk/>
            <pc:sldMasterMk cId="606868323" sldId="2147483784"/>
            <pc:sldLayoutMk cId="2480097089" sldId="2147483785"/>
          </pc:sldLayoutMkLst>
        </pc:sldLayoutChg>
        <pc:sldLayoutChg chg="del">
          <pc:chgData name="Dara Hossley" userId="f1bc5e60-af8e-4dcf-95f6-932d3d1ae95f" providerId="ADAL" clId="{C539C1AA-3447-4D4D-B5EB-81D5C967C32F}" dt="2023-10-18T15:18:16.439" v="30" actId="47"/>
          <pc:sldLayoutMkLst>
            <pc:docMk/>
            <pc:sldMasterMk cId="606868323" sldId="2147483784"/>
            <pc:sldLayoutMk cId="4128695122" sldId="2147483786"/>
          </pc:sldLayoutMkLst>
        </pc:sldLayoutChg>
        <pc:sldLayoutChg chg="del">
          <pc:chgData name="Dara Hossley" userId="f1bc5e60-af8e-4dcf-95f6-932d3d1ae95f" providerId="ADAL" clId="{C539C1AA-3447-4D4D-B5EB-81D5C967C32F}" dt="2023-10-18T15:18:16.439" v="30" actId="47"/>
          <pc:sldLayoutMkLst>
            <pc:docMk/>
            <pc:sldMasterMk cId="606868323" sldId="2147483784"/>
            <pc:sldLayoutMk cId="2591886906" sldId="2147483787"/>
          </pc:sldLayoutMkLst>
        </pc:sldLayoutChg>
        <pc:sldLayoutChg chg="del">
          <pc:chgData name="Dara Hossley" userId="f1bc5e60-af8e-4dcf-95f6-932d3d1ae95f" providerId="ADAL" clId="{C539C1AA-3447-4D4D-B5EB-81D5C967C32F}" dt="2023-10-18T15:18:16.439" v="30" actId="47"/>
          <pc:sldLayoutMkLst>
            <pc:docMk/>
            <pc:sldMasterMk cId="606868323" sldId="2147483784"/>
            <pc:sldLayoutMk cId="3570767624" sldId="2147483788"/>
          </pc:sldLayoutMkLst>
        </pc:sldLayoutChg>
        <pc:sldLayoutChg chg="del">
          <pc:chgData name="Dara Hossley" userId="f1bc5e60-af8e-4dcf-95f6-932d3d1ae95f" providerId="ADAL" clId="{C539C1AA-3447-4D4D-B5EB-81D5C967C32F}" dt="2023-10-18T15:18:16.439" v="30" actId="47"/>
          <pc:sldLayoutMkLst>
            <pc:docMk/>
            <pc:sldMasterMk cId="606868323" sldId="2147483784"/>
            <pc:sldLayoutMk cId="3086844255" sldId="2147483789"/>
          </pc:sldLayoutMkLst>
        </pc:sldLayoutChg>
      </pc:sldMasterChg>
    </pc:docChg>
  </pc:docChgLst>
  <pc:docChgLst>
    <pc:chgData name="Amy Boswell" userId="257d3738-91e5-474d-b519-8e3622b239c2" providerId="ADAL" clId="{9DDE9435-22C5-40AE-8507-A3DAD7B4F69D}"/>
    <pc:docChg chg="sldOrd">
      <pc:chgData name="Amy Boswell" userId="257d3738-91e5-474d-b519-8e3622b239c2" providerId="ADAL" clId="{9DDE9435-22C5-40AE-8507-A3DAD7B4F69D}" dt="2024-05-03T16:00:49.613" v="0" actId="20578"/>
      <pc:docMkLst>
        <pc:docMk/>
      </pc:docMkLst>
      <pc:sldChg chg="ord">
        <pc:chgData name="Amy Boswell" userId="257d3738-91e5-474d-b519-8e3622b239c2" providerId="ADAL" clId="{9DDE9435-22C5-40AE-8507-A3DAD7B4F69D}" dt="2024-05-03T16:00:49.613" v="0" actId="20578"/>
        <pc:sldMkLst>
          <pc:docMk/>
          <pc:sldMk cId="2319171700" sldId="627"/>
        </pc:sldMkLst>
      </pc:sldChg>
    </pc:docChg>
  </pc:docChgLst>
  <pc:docChgLst>
    <pc:chgData name="Dara Hossley" userId="f1bc5e60-af8e-4dcf-95f6-932d3d1ae95f" providerId="ADAL" clId="{0B00131E-4CFF-4C20-8787-8328EC02CFDD}"/>
    <pc:docChg chg="undo custSel delSld modSld sldOrd delMainMaster">
      <pc:chgData name="Dara Hossley" userId="f1bc5e60-af8e-4dcf-95f6-932d3d1ae95f" providerId="ADAL" clId="{0B00131E-4CFF-4C20-8787-8328EC02CFDD}" dt="2023-11-28T21:39:29.537" v="1209" actId="47"/>
      <pc:docMkLst>
        <pc:docMk/>
      </pc:docMkLst>
      <pc:sldChg chg="modSp mod">
        <pc:chgData name="Dara Hossley" userId="f1bc5e60-af8e-4dcf-95f6-932d3d1ae95f" providerId="ADAL" clId="{0B00131E-4CFF-4C20-8787-8328EC02CFDD}" dt="2023-11-28T20:27:42.682" v="10" actId="20577"/>
        <pc:sldMkLst>
          <pc:docMk/>
          <pc:sldMk cId="2945250370" sldId="256"/>
        </pc:sldMkLst>
        <pc:spChg chg="mod">
          <ac:chgData name="Dara Hossley" userId="f1bc5e60-af8e-4dcf-95f6-932d3d1ae95f" providerId="ADAL" clId="{0B00131E-4CFF-4C20-8787-8328EC02CFDD}" dt="2023-11-28T20:27:42.682" v="10" actId="20577"/>
          <ac:spMkLst>
            <pc:docMk/>
            <pc:sldMk cId="2945250370" sldId="256"/>
            <ac:spMk id="3" creationId="{1CA37FD2-00F5-FE92-73EA-194ED7333686}"/>
          </ac:spMkLst>
        </pc:spChg>
      </pc:sldChg>
      <pc:sldChg chg="del">
        <pc:chgData name="Dara Hossley" userId="f1bc5e60-af8e-4dcf-95f6-932d3d1ae95f" providerId="ADAL" clId="{0B00131E-4CFF-4C20-8787-8328EC02CFDD}" dt="2023-11-28T20:52:16.114" v="234" actId="47"/>
        <pc:sldMkLst>
          <pc:docMk/>
          <pc:sldMk cId="3324147274" sldId="260"/>
        </pc:sldMkLst>
      </pc:sldChg>
      <pc:sldChg chg="modSp mod">
        <pc:chgData name="Dara Hossley" userId="f1bc5e60-af8e-4dcf-95f6-932d3d1ae95f" providerId="ADAL" clId="{0B00131E-4CFF-4C20-8787-8328EC02CFDD}" dt="2023-11-28T21:39:24.180" v="1208" actId="20577"/>
        <pc:sldMkLst>
          <pc:docMk/>
          <pc:sldMk cId="799623174" sldId="266"/>
        </pc:sldMkLst>
        <pc:spChg chg="mod">
          <ac:chgData name="Dara Hossley" userId="f1bc5e60-af8e-4dcf-95f6-932d3d1ae95f" providerId="ADAL" clId="{0B00131E-4CFF-4C20-8787-8328EC02CFDD}" dt="2023-11-28T20:29:18.363" v="26" actId="20577"/>
          <ac:spMkLst>
            <pc:docMk/>
            <pc:sldMk cId="799623174" sldId="266"/>
            <ac:spMk id="6" creationId="{3F1858DC-9145-02DD-757B-18AFE82B2219}"/>
          </ac:spMkLst>
        </pc:spChg>
        <pc:spChg chg="mod">
          <ac:chgData name="Dara Hossley" userId="f1bc5e60-af8e-4dcf-95f6-932d3d1ae95f" providerId="ADAL" clId="{0B00131E-4CFF-4C20-8787-8328EC02CFDD}" dt="2023-11-28T21:39:24.180" v="1208" actId="20577"/>
          <ac:spMkLst>
            <pc:docMk/>
            <pc:sldMk cId="799623174" sldId="266"/>
            <ac:spMk id="9" creationId="{910BBA7C-2527-68E9-6C0E-80B4FCB89D40}"/>
          </ac:spMkLst>
        </pc:spChg>
      </pc:sldChg>
      <pc:sldChg chg="del">
        <pc:chgData name="Dara Hossley" userId="f1bc5e60-af8e-4dcf-95f6-932d3d1ae95f" providerId="ADAL" clId="{0B00131E-4CFF-4C20-8787-8328EC02CFDD}" dt="2023-11-28T20:29:59.770" v="65" actId="47"/>
        <pc:sldMkLst>
          <pc:docMk/>
          <pc:sldMk cId="3036296751" sldId="276"/>
        </pc:sldMkLst>
      </pc:sldChg>
      <pc:sldChg chg="del">
        <pc:chgData name="Dara Hossley" userId="f1bc5e60-af8e-4dcf-95f6-932d3d1ae95f" providerId="ADAL" clId="{0B00131E-4CFF-4C20-8787-8328EC02CFDD}" dt="2023-11-28T20:29:59.770" v="65" actId="47"/>
        <pc:sldMkLst>
          <pc:docMk/>
          <pc:sldMk cId="1385609608" sldId="277"/>
        </pc:sldMkLst>
      </pc:sldChg>
      <pc:sldChg chg="del">
        <pc:chgData name="Dara Hossley" userId="f1bc5e60-af8e-4dcf-95f6-932d3d1ae95f" providerId="ADAL" clId="{0B00131E-4CFF-4C20-8787-8328EC02CFDD}" dt="2023-11-28T20:52:16.114" v="234" actId="47"/>
        <pc:sldMkLst>
          <pc:docMk/>
          <pc:sldMk cId="3686463666" sldId="312"/>
        </pc:sldMkLst>
      </pc:sldChg>
      <pc:sldChg chg="del">
        <pc:chgData name="Dara Hossley" userId="f1bc5e60-af8e-4dcf-95f6-932d3d1ae95f" providerId="ADAL" clId="{0B00131E-4CFF-4C20-8787-8328EC02CFDD}" dt="2023-11-28T20:52:16.114" v="234" actId="47"/>
        <pc:sldMkLst>
          <pc:docMk/>
          <pc:sldMk cId="2458512420" sldId="313"/>
        </pc:sldMkLst>
      </pc:sldChg>
      <pc:sldChg chg="del">
        <pc:chgData name="Dara Hossley" userId="f1bc5e60-af8e-4dcf-95f6-932d3d1ae95f" providerId="ADAL" clId="{0B00131E-4CFF-4C20-8787-8328EC02CFDD}" dt="2023-11-28T20:52:16.114" v="234" actId="47"/>
        <pc:sldMkLst>
          <pc:docMk/>
          <pc:sldMk cId="2479490988" sldId="314"/>
        </pc:sldMkLst>
      </pc:sldChg>
      <pc:sldChg chg="del">
        <pc:chgData name="Dara Hossley" userId="f1bc5e60-af8e-4dcf-95f6-932d3d1ae95f" providerId="ADAL" clId="{0B00131E-4CFF-4C20-8787-8328EC02CFDD}" dt="2023-11-28T20:52:16.114" v="234" actId="47"/>
        <pc:sldMkLst>
          <pc:docMk/>
          <pc:sldMk cId="1256086508" sldId="315"/>
        </pc:sldMkLst>
      </pc:sldChg>
      <pc:sldChg chg="del">
        <pc:chgData name="Dara Hossley" userId="f1bc5e60-af8e-4dcf-95f6-932d3d1ae95f" providerId="ADAL" clId="{0B00131E-4CFF-4C20-8787-8328EC02CFDD}" dt="2023-11-28T20:29:59.770" v="65" actId="47"/>
        <pc:sldMkLst>
          <pc:docMk/>
          <pc:sldMk cId="3552849276" sldId="316"/>
        </pc:sldMkLst>
      </pc:sldChg>
      <pc:sldChg chg="del">
        <pc:chgData name="Dara Hossley" userId="f1bc5e60-af8e-4dcf-95f6-932d3d1ae95f" providerId="ADAL" clId="{0B00131E-4CFF-4C20-8787-8328EC02CFDD}" dt="2023-11-28T20:52:16.114" v="234" actId="47"/>
        <pc:sldMkLst>
          <pc:docMk/>
          <pc:sldMk cId="1134234854" sldId="317"/>
        </pc:sldMkLst>
      </pc:sldChg>
      <pc:sldChg chg="del">
        <pc:chgData name="Dara Hossley" userId="f1bc5e60-af8e-4dcf-95f6-932d3d1ae95f" providerId="ADAL" clId="{0B00131E-4CFF-4C20-8787-8328EC02CFDD}" dt="2023-11-28T20:52:16.114" v="234" actId="47"/>
        <pc:sldMkLst>
          <pc:docMk/>
          <pc:sldMk cId="3877015007" sldId="318"/>
        </pc:sldMkLst>
      </pc:sldChg>
      <pc:sldChg chg="modSp mod">
        <pc:chgData name="Dara Hossley" userId="f1bc5e60-af8e-4dcf-95f6-932d3d1ae95f" providerId="ADAL" clId="{0B00131E-4CFF-4C20-8787-8328EC02CFDD}" dt="2023-11-28T20:31:39.222" v="94" actId="20577"/>
        <pc:sldMkLst>
          <pc:docMk/>
          <pc:sldMk cId="972019400" sldId="353"/>
        </pc:sldMkLst>
        <pc:spChg chg="mod">
          <ac:chgData name="Dara Hossley" userId="f1bc5e60-af8e-4dcf-95f6-932d3d1ae95f" providerId="ADAL" clId="{0B00131E-4CFF-4C20-8787-8328EC02CFDD}" dt="2023-11-28T20:31:39.222" v="94" actId="20577"/>
          <ac:spMkLst>
            <pc:docMk/>
            <pc:sldMk cId="972019400" sldId="353"/>
            <ac:spMk id="2" creationId="{17C3EB07-368D-40AA-39E9-351692EFD9B6}"/>
          </ac:spMkLst>
        </pc:spChg>
        <pc:spChg chg="mod">
          <ac:chgData name="Dara Hossley" userId="f1bc5e60-af8e-4dcf-95f6-932d3d1ae95f" providerId="ADAL" clId="{0B00131E-4CFF-4C20-8787-8328EC02CFDD}" dt="2023-11-28T20:31:36.036" v="92" actId="1076"/>
          <ac:spMkLst>
            <pc:docMk/>
            <pc:sldMk cId="972019400" sldId="353"/>
            <ac:spMk id="6" creationId="{2C95D6B9-AD9B-AF13-D5D9-2B16A36F1341}"/>
          </ac:spMkLst>
        </pc:spChg>
        <pc:spChg chg="mod">
          <ac:chgData name="Dara Hossley" userId="f1bc5e60-af8e-4dcf-95f6-932d3d1ae95f" providerId="ADAL" clId="{0B00131E-4CFF-4C20-8787-8328EC02CFDD}" dt="2023-11-28T20:30:49.031" v="86" actId="1076"/>
          <ac:spMkLst>
            <pc:docMk/>
            <pc:sldMk cId="972019400" sldId="353"/>
            <ac:spMk id="13" creationId="{D2990916-973A-B63F-D3A7-7502ACCA7312}"/>
          </ac:spMkLst>
        </pc:spChg>
        <pc:grpChg chg="mod">
          <ac:chgData name="Dara Hossley" userId="f1bc5e60-af8e-4dcf-95f6-932d3d1ae95f" providerId="ADAL" clId="{0B00131E-4CFF-4C20-8787-8328EC02CFDD}" dt="2023-11-28T20:30:43.655" v="85" actId="1076"/>
          <ac:grpSpMkLst>
            <pc:docMk/>
            <pc:sldMk cId="972019400" sldId="353"/>
            <ac:grpSpMk id="14" creationId="{1C2AA688-0008-1F68-BA3B-3182D0D4EDA9}"/>
          </ac:grpSpMkLst>
        </pc:grpChg>
      </pc:sldChg>
      <pc:sldChg chg="addSp delSp modSp mod modClrScheme chgLayout">
        <pc:chgData name="Dara Hossley" userId="f1bc5e60-af8e-4dcf-95f6-932d3d1ae95f" providerId="ADAL" clId="{0B00131E-4CFF-4C20-8787-8328EC02CFDD}" dt="2023-11-28T20:52:04.550" v="233" actId="1076"/>
        <pc:sldMkLst>
          <pc:docMk/>
          <pc:sldMk cId="1037094640" sldId="412"/>
        </pc:sldMkLst>
        <pc:spChg chg="mod ord">
          <ac:chgData name="Dara Hossley" userId="f1bc5e60-af8e-4dcf-95f6-932d3d1ae95f" providerId="ADAL" clId="{0B00131E-4CFF-4C20-8787-8328EC02CFDD}" dt="2023-11-28T20:51:14.940" v="227" actId="1076"/>
          <ac:spMkLst>
            <pc:docMk/>
            <pc:sldMk cId="1037094640" sldId="412"/>
            <ac:spMk id="2" creationId="{EB9A9B21-F9B3-6DFA-FF76-94916712046D}"/>
          </ac:spMkLst>
        </pc:spChg>
        <pc:spChg chg="mod ord">
          <ac:chgData name="Dara Hossley" userId="f1bc5e60-af8e-4dcf-95f6-932d3d1ae95f" providerId="ADAL" clId="{0B00131E-4CFF-4C20-8787-8328EC02CFDD}" dt="2023-11-28T20:32:18.435" v="116" actId="700"/>
          <ac:spMkLst>
            <pc:docMk/>
            <pc:sldMk cId="1037094640" sldId="412"/>
            <ac:spMk id="3" creationId="{815B1D77-6F54-D2B8-0012-3FE180670CEB}"/>
          </ac:spMkLst>
        </pc:spChg>
        <pc:spChg chg="add del mod ord">
          <ac:chgData name="Dara Hossley" userId="f1bc5e60-af8e-4dcf-95f6-932d3d1ae95f" providerId="ADAL" clId="{0B00131E-4CFF-4C20-8787-8328EC02CFDD}" dt="2023-11-28T20:43:43.546" v="123"/>
          <ac:spMkLst>
            <pc:docMk/>
            <pc:sldMk cId="1037094640" sldId="412"/>
            <ac:spMk id="4" creationId="{6FB9F21D-85DA-63BF-9896-3785A8791AD8}"/>
          </ac:spMkLst>
        </pc:spChg>
        <pc:spChg chg="mod ord">
          <ac:chgData name="Dara Hossley" userId="f1bc5e60-af8e-4dcf-95f6-932d3d1ae95f" providerId="ADAL" clId="{0B00131E-4CFF-4C20-8787-8328EC02CFDD}" dt="2023-11-28T20:32:18.435" v="116" actId="700"/>
          <ac:spMkLst>
            <pc:docMk/>
            <pc:sldMk cId="1037094640" sldId="412"/>
            <ac:spMk id="5" creationId="{8590E93A-4B83-E6E2-2EE0-534027526F95}"/>
          </ac:spMkLst>
        </pc:spChg>
        <pc:spChg chg="add del mod ord">
          <ac:chgData name="Dara Hossley" userId="f1bc5e60-af8e-4dcf-95f6-932d3d1ae95f" providerId="ADAL" clId="{0B00131E-4CFF-4C20-8787-8328EC02CFDD}" dt="2023-11-28T20:43:29.277" v="122"/>
          <ac:spMkLst>
            <pc:docMk/>
            <pc:sldMk cId="1037094640" sldId="412"/>
            <ac:spMk id="6" creationId="{3A4CBA59-D113-5201-8041-0EDCE6DF4CE0}"/>
          </ac:spMkLst>
        </pc:spChg>
        <pc:spChg chg="del">
          <ac:chgData name="Dara Hossley" userId="f1bc5e60-af8e-4dcf-95f6-932d3d1ae95f" providerId="ADAL" clId="{0B00131E-4CFF-4C20-8787-8328EC02CFDD}" dt="2023-11-28T20:32:38.241" v="117" actId="21"/>
          <ac:spMkLst>
            <pc:docMk/>
            <pc:sldMk cId="1037094640" sldId="412"/>
            <ac:spMk id="7" creationId="{A3DA29D7-128A-9716-D8AE-DE6974C5386B}"/>
          </ac:spMkLst>
        </pc:spChg>
        <pc:spChg chg="add del mod">
          <ac:chgData name="Dara Hossley" userId="f1bc5e60-af8e-4dcf-95f6-932d3d1ae95f" providerId="ADAL" clId="{0B00131E-4CFF-4C20-8787-8328EC02CFDD}" dt="2023-11-28T20:43:09.497" v="121" actId="21"/>
          <ac:spMkLst>
            <pc:docMk/>
            <pc:sldMk cId="1037094640" sldId="412"/>
            <ac:spMk id="8" creationId="{B04AB746-C593-C857-0A7C-B946E6EDDC77}"/>
          </ac:spMkLst>
        </pc:spChg>
        <pc:spChg chg="add mod">
          <ac:chgData name="Dara Hossley" userId="f1bc5e60-af8e-4dcf-95f6-932d3d1ae95f" providerId="ADAL" clId="{0B00131E-4CFF-4C20-8787-8328EC02CFDD}" dt="2023-11-28T20:51:59.311" v="232" actId="1076"/>
          <ac:spMkLst>
            <pc:docMk/>
            <pc:sldMk cId="1037094640" sldId="412"/>
            <ac:spMk id="9" creationId="{1CAB6155-51D5-72BC-31F5-187C769D6799}"/>
          </ac:spMkLst>
        </pc:spChg>
        <pc:spChg chg="add mod">
          <ac:chgData name="Dara Hossley" userId="f1bc5e60-af8e-4dcf-95f6-932d3d1ae95f" providerId="ADAL" clId="{0B00131E-4CFF-4C20-8787-8328EC02CFDD}" dt="2023-11-28T20:52:04.550" v="233" actId="1076"/>
          <ac:spMkLst>
            <pc:docMk/>
            <pc:sldMk cId="1037094640" sldId="412"/>
            <ac:spMk id="10" creationId="{50F45607-6FAA-2766-F584-2D799E5F00D1}"/>
          </ac:spMkLst>
        </pc:spChg>
      </pc:sldChg>
      <pc:sldChg chg="modSp mod">
        <pc:chgData name="Dara Hossley" userId="f1bc5e60-af8e-4dcf-95f6-932d3d1ae95f" providerId="ADAL" clId="{0B00131E-4CFF-4C20-8787-8328EC02CFDD}" dt="2023-11-28T21:15:13.966" v="1164" actId="20577"/>
        <pc:sldMkLst>
          <pc:docMk/>
          <pc:sldMk cId="3190009789" sldId="456"/>
        </pc:sldMkLst>
        <pc:spChg chg="mod">
          <ac:chgData name="Dara Hossley" userId="f1bc5e60-af8e-4dcf-95f6-932d3d1ae95f" providerId="ADAL" clId="{0B00131E-4CFF-4C20-8787-8328EC02CFDD}" dt="2023-11-28T20:52:31.738" v="249" actId="5793"/>
          <ac:spMkLst>
            <pc:docMk/>
            <pc:sldMk cId="3190009789" sldId="456"/>
            <ac:spMk id="6" creationId="{3F1858DC-9145-02DD-757B-18AFE82B2219}"/>
          </ac:spMkLst>
        </pc:spChg>
        <pc:spChg chg="mod">
          <ac:chgData name="Dara Hossley" userId="f1bc5e60-af8e-4dcf-95f6-932d3d1ae95f" providerId="ADAL" clId="{0B00131E-4CFF-4C20-8787-8328EC02CFDD}" dt="2023-11-28T20:52:48.533" v="269" actId="20577"/>
          <ac:spMkLst>
            <pc:docMk/>
            <pc:sldMk cId="3190009789" sldId="456"/>
            <ac:spMk id="8" creationId="{A4BCA807-1D4D-2C61-06F9-D20B5F1A3948}"/>
          </ac:spMkLst>
        </pc:spChg>
        <pc:spChg chg="mod">
          <ac:chgData name="Dara Hossley" userId="f1bc5e60-af8e-4dcf-95f6-932d3d1ae95f" providerId="ADAL" clId="{0B00131E-4CFF-4C20-8787-8328EC02CFDD}" dt="2023-11-28T21:15:13.966" v="1164" actId="20577"/>
          <ac:spMkLst>
            <pc:docMk/>
            <pc:sldMk cId="3190009789" sldId="456"/>
            <ac:spMk id="9" creationId="{910BBA7C-2527-68E9-6C0E-80B4FCB89D40}"/>
          </ac:spMkLst>
        </pc:spChg>
      </pc:sldChg>
      <pc:sldChg chg="del">
        <pc:chgData name="Dara Hossley" userId="f1bc5e60-af8e-4dcf-95f6-932d3d1ae95f" providerId="ADAL" clId="{0B00131E-4CFF-4C20-8787-8328EC02CFDD}" dt="2023-11-28T20:52:16.114" v="234" actId="47"/>
        <pc:sldMkLst>
          <pc:docMk/>
          <pc:sldMk cId="2131777211" sldId="463"/>
        </pc:sldMkLst>
      </pc:sldChg>
      <pc:sldChg chg="del">
        <pc:chgData name="Dara Hossley" userId="f1bc5e60-af8e-4dcf-95f6-932d3d1ae95f" providerId="ADAL" clId="{0B00131E-4CFF-4C20-8787-8328EC02CFDD}" dt="2023-11-28T20:29:59.770" v="65" actId="47"/>
        <pc:sldMkLst>
          <pc:docMk/>
          <pc:sldMk cId="3656536146" sldId="546"/>
        </pc:sldMkLst>
      </pc:sldChg>
      <pc:sldChg chg="ord">
        <pc:chgData name="Dara Hossley" userId="f1bc5e60-af8e-4dcf-95f6-932d3d1ae95f" providerId="ADAL" clId="{0B00131E-4CFF-4C20-8787-8328EC02CFDD}" dt="2023-11-28T21:37:27.421" v="1166"/>
        <pc:sldMkLst>
          <pc:docMk/>
          <pc:sldMk cId="3536116618" sldId="557"/>
        </pc:sldMkLst>
      </pc:sldChg>
      <pc:sldChg chg="ord">
        <pc:chgData name="Dara Hossley" userId="f1bc5e60-af8e-4dcf-95f6-932d3d1ae95f" providerId="ADAL" clId="{0B00131E-4CFF-4C20-8787-8328EC02CFDD}" dt="2023-11-28T21:37:27.421" v="1166"/>
        <pc:sldMkLst>
          <pc:docMk/>
          <pc:sldMk cId="256010590" sldId="558"/>
        </pc:sldMkLst>
      </pc:sldChg>
      <pc:sldChg chg="ord">
        <pc:chgData name="Dara Hossley" userId="f1bc5e60-af8e-4dcf-95f6-932d3d1ae95f" providerId="ADAL" clId="{0B00131E-4CFF-4C20-8787-8328EC02CFDD}" dt="2023-11-28T21:37:27.421" v="1166"/>
        <pc:sldMkLst>
          <pc:docMk/>
          <pc:sldMk cId="224498444" sldId="559"/>
        </pc:sldMkLst>
      </pc:sldChg>
      <pc:sldChg chg="ord">
        <pc:chgData name="Dara Hossley" userId="f1bc5e60-af8e-4dcf-95f6-932d3d1ae95f" providerId="ADAL" clId="{0B00131E-4CFF-4C20-8787-8328EC02CFDD}" dt="2023-11-28T21:37:27.421" v="1166"/>
        <pc:sldMkLst>
          <pc:docMk/>
          <pc:sldMk cId="254543032" sldId="560"/>
        </pc:sldMkLst>
      </pc:sldChg>
      <pc:sldChg chg="ord">
        <pc:chgData name="Dara Hossley" userId="f1bc5e60-af8e-4dcf-95f6-932d3d1ae95f" providerId="ADAL" clId="{0B00131E-4CFF-4C20-8787-8328EC02CFDD}" dt="2023-11-28T21:37:27.421" v="1166"/>
        <pc:sldMkLst>
          <pc:docMk/>
          <pc:sldMk cId="4038025988" sldId="561"/>
        </pc:sldMkLst>
      </pc:sldChg>
      <pc:sldChg chg="ord">
        <pc:chgData name="Dara Hossley" userId="f1bc5e60-af8e-4dcf-95f6-932d3d1ae95f" providerId="ADAL" clId="{0B00131E-4CFF-4C20-8787-8328EC02CFDD}" dt="2023-11-28T21:37:27.421" v="1166"/>
        <pc:sldMkLst>
          <pc:docMk/>
          <pc:sldMk cId="849254507" sldId="562"/>
        </pc:sldMkLst>
      </pc:sldChg>
      <pc:sldChg chg="del">
        <pc:chgData name="Dara Hossley" userId="f1bc5e60-af8e-4dcf-95f6-932d3d1ae95f" providerId="ADAL" clId="{0B00131E-4CFF-4C20-8787-8328EC02CFDD}" dt="2023-11-28T20:29:59.770" v="65" actId="47"/>
        <pc:sldMkLst>
          <pc:docMk/>
          <pc:sldMk cId="1839863593" sldId="563"/>
        </pc:sldMkLst>
      </pc:sldChg>
      <pc:sldChg chg="del">
        <pc:chgData name="Dara Hossley" userId="f1bc5e60-af8e-4dcf-95f6-932d3d1ae95f" providerId="ADAL" clId="{0B00131E-4CFF-4C20-8787-8328EC02CFDD}" dt="2023-11-28T21:39:29.537" v="1209" actId="47"/>
        <pc:sldMkLst>
          <pc:docMk/>
          <pc:sldMk cId="353221626" sldId="564"/>
        </pc:sldMkLst>
      </pc:sldChg>
      <pc:sldChg chg="del">
        <pc:chgData name="Dara Hossley" userId="f1bc5e60-af8e-4dcf-95f6-932d3d1ae95f" providerId="ADAL" clId="{0B00131E-4CFF-4C20-8787-8328EC02CFDD}" dt="2023-11-28T20:52:16.114" v="234" actId="47"/>
        <pc:sldMkLst>
          <pc:docMk/>
          <pc:sldMk cId="2183559277" sldId="565"/>
        </pc:sldMkLst>
      </pc:sldChg>
      <pc:sldChg chg="del">
        <pc:chgData name="Dara Hossley" userId="f1bc5e60-af8e-4dcf-95f6-932d3d1ae95f" providerId="ADAL" clId="{0B00131E-4CFF-4C20-8787-8328EC02CFDD}" dt="2023-11-28T20:52:16.114" v="234" actId="47"/>
        <pc:sldMkLst>
          <pc:docMk/>
          <pc:sldMk cId="2372997639" sldId="566"/>
        </pc:sldMkLst>
      </pc:sldChg>
      <pc:sldChg chg="del">
        <pc:chgData name="Dara Hossley" userId="f1bc5e60-af8e-4dcf-95f6-932d3d1ae95f" providerId="ADAL" clId="{0B00131E-4CFF-4C20-8787-8328EC02CFDD}" dt="2023-11-28T20:52:16.114" v="234" actId="47"/>
        <pc:sldMkLst>
          <pc:docMk/>
          <pc:sldMk cId="94822691" sldId="567"/>
        </pc:sldMkLst>
      </pc:sldChg>
      <pc:sldChg chg="del">
        <pc:chgData name="Dara Hossley" userId="f1bc5e60-af8e-4dcf-95f6-932d3d1ae95f" providerId="ADAL" clId="{0B00131E-4CFF-4C20-8787-8328EC02CFDD}" dt="2023-11-28T20:52:16.114" v="234" actId="47"/>
        <pc:sldMkLst>
          <pc:docMk/>
          <pc:sldMk cId="1444018459" sldId="568"/>
        </pc:sldMkLst>
      </pc:sldChg>
      <pc:sldChg chg="del">
        <pc:chgData name="Dara Hossley" userId="f1bc5e60-af8e-4dcf-95f6-932d3d1ae95f" providerId="ADAL" clId="{0B00131E-4CFF-4C20-8787-8328EC02CFDD}" dt="2023-11-28T20:52:16.114" v="234" actId="47"/>
        <pc:sldMkLst>
          <pc:docMk/>
          <pc:sldMk cId="3171384732" sldId="569"/>
        </pc:sldMkLst>
      </pc:sldChg>
      <pc:sldChg chg="del">
        <pc:chgData name="Dara Hossley" userId="f1bc5e60-af8e-4dcf-95f6-932d3d1ae95f" providerId="ADAL" clId="{0B00131E-4CFF-4C20-8787-8328EC02CFDD}" dt="2023-11-28T20:52:16.114" v="234" actId="47"/>
        <pc:sldMkLst>
          <pc:docMk/>
          <pc:sldMk cId="4074625519" sldId="570"/>
        </pc:sldMkLst>
      </pc:sldChg>
      <pc:sldChg chg="del">
        <pc:chgData name="Dara Hossley" userId="f1bc5e60-af8e-4dcf-95f6-932d3d1ae95f" providerId="ADAL" clId="{0B00131E-4CFF-4C20-8787-8328EC02CFDD}" dt="2023-11-28T20:29:59.770" v="65" actId="47"/>
        <pc:sldMkLst>
          <pc:docMk/>
          <pc:sldMk cId="3305624198" sldId="571"/>
        </pc:sldMkLst>
      </pc:sldChg>
      <pc:sldChg chg="del">
        <pc:chgData name="Dara Hossley" userId="f1bc5e60-af8e-4dcf-95f6-932d3d1ae95f" providerId="ADAL" clId="{0B00131E-4CFF-4C20-8787-8328EC02CFDD}" dt="2023-11-28T20:29:59.770" v="65" actId="47"/>
        <pc:sldMkLst>
          <pc:docMk/>
          <pc:sldMk cId="3278935768" sldId="572"/>
        </pc:sldMkLst>
      </pc:sldChg>
      <pc:sldChg chg="del">
        <pc:chgData name="Dara Hossley" userId="f1bc5e60-af8e-4dcf-95f6-932d3d1ae95f" providerId="ADAL" clId="{0B00131E-4CFF-4C20-8787-8328EC02CFDD}" dt="2023-11-28T20:29:59.770" v="65" actId="47"/>
        <pc:sldMkLst>
          <pc:docMk/>
          <pc:sldMk cId="1634306257" sldId="573"/>
        </pc:sldMkLst>
      </pc:sldChg>
      <pc:sldChg chg="del">
        <pc:chgData name="Dara Hossley" userId="f1bc5e60-af8e-4dcf-95f6-932d3d1ae95f" providerId="ADAL" clId="{0B00131E-4CFF-4C20-8787-8328EC02CFDD}" dt="2023-11-28T20:29:59.770" v="65" actId="47"/>
        <pc:sldMkLst>
          <pc:docMk/>
          <pc:sldMk cId="2546401028" sldId="574"/>
        </pc:sldMkLst>
      </pc:sldChg>
      <pc:sldChg chg="del">
        <pc:chgData name="Dara Hossley" userId="f1bc5e60-af8e-4dcf-95f6-932d3d1ae95f" providerId="ADAL" clId="{0B00131E-4CFF-4C20-8787-8328EC02CFDD}" dt="2023-11-28T20:29:59.770" v="65" actId="47"/>
        <pc:sldMkLst>
          <pc:docMk/>
          <pc:sldMk cId="2200381906" sldId="575"/>
        </pc:sldMkLst>
      </pc:sldChg>
      <pc:sldChg chg="del">
        <pc:chgData name="Dara Hossley" userId="f1bc5e60-af8e-4dcf-95f6-932d3d1ae95f" providerId="ADAL" clId="{0B00131E-4CFF-4C20-8787-8328EC02CFDD}" dt="2023-11-28T20:29:59.770" v="65" actId="47"/>
        <pc:sldMkLst>
          <pc:docMk/>
          <pc:sldMk cId="3452173422" sldId="576"/>
        </pc:sldMkLst>
      </pc:sldChg>
      <pc:sldChg chg="del">
        <pc:chgData name="Dara Hossley" userId="f1bc5e60-af8e-4dcf-95f6-932d3d1ae95f" providerId="ADAL" clId="{0B00131E-4CFF-4C20-8787-8328EC02CFDD}" dt="2023-11-28T20:29:59.770" v="65" actId="47"/>
        <pc:sldMkLst>
          <pc:docMk/>
          <pc:sldMk cId="2030913641" sldId="577"/>
        </pc:sldMkLst>
      </pc:sldChg>
      <pc:sldChg chg="del">
        <pc:chgData name="Dara Hossley" userId="f1bc5e60-af8e-4dcf-95f6-932d3d1ae95f" providerId="ADAL" clId="{0B00131E-4CFF-4C20-8787-8328EC02CFDD}" dt="2023-11-28T20:29:59.770" v="65" actId="47"/>
        <pc:sldMkLst>
          <pc:docMk/>
          <pc:sldMk cId="3189936339" sldId="578"/>
        </pc:sldMkLst>
      </pc:sldChg>
      <pc:sldChg chg="del">
        <pc:chgData name="Dara Hossley" userId="f1bc5e60-af8e-4dcf-95f6-932d3d1ae95f" providerId="ADAL" clId="{0B00131E-4CFF-4C20-8787-8328EC02CFDD}" dt="2023-11-28T20:29:59.770" v="65" actId="47"/>
        <pc:sldMkLst>
          <pc:docMk/>
          <pc:sldMk cId="2341510295" sldId="579"/>
        </pc:sldMkLst>
      </pc:sldChg>
      <pc:sldChg chg="del">
        <pc:chgData name="Dara Hossley" userId="f1bc5e60-af8e-4dcf-95f6-932d3d1ae95f" providerId="ADAL" clId="{0B00131E-4CFF-4C20-8787-8328EC02CFDD}" dt="2023-11-28T20:29:59.770" v="65" actId="47"/>
        <pc:sldMkLst>
          <pc:docMk/>
          <pc:sldMk cId="1507832518" sldId="580"/>
        </pc:sldMkLst>
      </pc:sldChg>
      <pc:sldChg chg="del">
        <pc:chgData name="Dara Hossley" userId="f1bc5e60-af8e-4dcf-95f6-932d3d1ae95f" providerId="ADAL" clId="{0B00131E-4CFF-4C20-8787-8328EC02CFDD}" dt="2023-11-28T20:29:59.770" v="65" actId="47"/>
        <pc:sldMkLst>
          <pc:docMk/>
          <pc:sldMk cId="2603067550" sldId="581"/>
        </pc:sldMkLst>
      </pc:sldChg>
      <pc:sldChg chg="del">
        <pc:chgData name="Dara Hossley" userId="f1bc5e60-af8e-4dcf-95f6-932d3d1ae95f" providerId="ADAL" clId="{0B00131E-4CFF-4C20-8787-8328EC02CFDD}" dt="2023-11-28T20:29:59.770" v="65" actId="47"/>
        <pc:sldMkLst>
          <pc:docMk/>
          <pc:sldMk cId="2425414132" sldId="582"/>
        </pc:sldMkLst>
      </pc:sldChg>
      <pc:sldChg chg="del">
        <pc:chgData name="Dara Hossley" userId="f1bc5e60-af8e-4dcf-95f6-932d3d1ae95f" providerId="ADAL" clId="{0B00131E-4CFF-4C20-8787-8328EC02CFDD}" dt="2023-11-28T20:29:59.770" v="65" actId="47"/>
        <pc:sldMkLst>
          <pc:docMk/>
          <pc:sldMk cId="2756842947" sldId="583"/>
        </pc:sldMkLst>
      </pc:sldChg>
      <pc:sldChg chg="del">
        <pc:chgData name="Dara Hossley" userId="f1bc5e60-af8e-4dcf-95f6-932d3d1ae95f" providerId="ADAL" clId="{0B00131E-4CFF-4C20-8787-8328EC02CFDD}" dt="2023-11-28T20:29:59.770" v="65" actId="47"/>
        <pc:sldMkLst>
          <pc:docMk/>
          <pc:sldMk cId="3389247569" sldId="584"/>
        </pc:sldMkLst>
      </pc:sldChg>
      <pc:sldMasterChg chg="del delSldLayout">
        <pc:chgData name="Dara Hossley" userId="f1bc5e60-af8e-4dcf-95f6-932d3d1ae95f" providerId="ADAL" clId="{0B00131E-4CFF-4C20-8787-8328EC02CFDD}" dt="2023-11-28T20:52:16.114" v="234" actId="47"/>
        <pc:sldMasterMkLst>
          <pc:docMk/>
          <pc:sldMasterMk cId="1995338388" sldId="2147483852"/>
        </pc:sldMasterMkLst>
        <pc:sldLayoutChg chg="del">
          <pc:chgData name="Dara Hossley" userId="f1bc5e60-af8e-4dcf-95f6-932d3d1ae95f" providerId="ADAL" clId="{0B00131E-4CFF-4C20-8787-8328EC02CFDD}" dt="2023-11-28T20:52:16.114" v="234" actId="47"/>
          <pc:sldLayoutMkLst>
            <pc:docMk/>
            <pc:sldMasterMk cId="1995338388" sldId="2147483852"/>
            <pc:sldLayoutMk cId="3704155959" sldId="2147483853"/>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304583686" sldId="2147483854"/>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3783615304" sldId="2147483855"/>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1213667340" sldId="2147483856"/>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1277732717" sldId="2147483857"/>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1944262890" sldId="2147483858"/>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1603371507" sldId="2147483859"/>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873866072" sldId="2147483860"/>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2382303588" sldId="2147483861"/>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2664136036" sldId="2147483862"/>
          </pc:sldLayoutMkLst>
        </pc:sldLayoutChg>
        <pc:sldLayoutChg chg="del">
          <pc:chgData name="Dara Hossley" userId="f1bc5e60-af8e-4dcf-95f6-932d3d1ae95f" providerId="ADAL" clId="{0B00131E-4CFF-4C20-8787-8328EC02CFDD}" dt="2023-11-28T20:52:16.114" v="234" actId="47"/>
          <pc:sldLayoutMkLst>
            <pc:docMk/>
            <pc:sldMasterMk cId="1995338388" sldId="2147483852"/>
            <pc:sldLayoutMk cId="4172724451" sldId="2147483863"/>
          </pc:sldLayoutMkLst>
        </pc:sldLayoutChg>
      </pc:sldMasterChg>
      <pc:sldMasterChg chg="del delSldLayout">
        <pc:chgData name="Dara Hossley" userId="f1bc5e60-af8e-4dcf-95f6-932d3d1ae95f" providerId="ADAL" clId="{0B00131E-4CFF-4C20-8787-8328EC02CFDD}" dt="2023-11-28T20:29:59.770" v="65" actId="47"/>
        <pc:sldMasterMkLst>
          <pc:docMk/>
          <pc:sldMasterMk cId="1720481787" sldId="2147483878"/>
        </pc:sldMasterMkLst>
        <pc:sldLayoutChg chg="del">
          <pc:chgData name="Dara Hossley" userId="f1bc5e60-af8e-4dcf-95f6-932d3d1ae95f" providerId="ADAL" clId="{0B00131E-4CFF-4C20-8787-8328EC02CFDD}" dt="2023-11-28T20:29:59.770" v="65" actId="47"/>
          <pc:sldLayoutMkLst>
            <pc:docMk/>
            <pc:sldMasterMk cId="1720481787" sldId="2147483878"/>
            <pc:sldLayoutMk cId="10654321" sldId="2147483879"/>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545293102" sldId="2147483880"/>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2614632096" sldId="2147483881"/>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000626750" sldId="2147483882"/>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3736042106" sldId="2147483883"/>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736368411" sldId="2147483884"/>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986063736" sldId="2147483885"/>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875371019" sldId="2147483886"/>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785599420" sldId="2147483887"/>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997857289" sldId="2147483888"/>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2586555315" sldId="2147483889"/>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58446993" sldId="2147483890"/>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2536845919" sldId="2147483891"/>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2678469799" sldId="2147483892"/>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1928212448" sldId="2147483893"/>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2034261049" sldId="2147483894"/>
          </pc:sldLayoutMkLst>
        </pc:sldLayoutChg>
        <pc:sldLayoutChg chg="del">
          <pc:chgData name="Dara Hossley" userId="f1bc5e60-af8e-4dcf-95f6-932d3d1ae95f" providerId="ADAL" clId="{0B00131E-4CFF-4C20-8787-8328EC02CFDD}" dt="2023-11-28T20:29:59.770" v="65" actId="47"/>
          <pc:sldLayoutMkLst>
            <pc:docMk/>
            <pc:sldMasterMk cId="1720481787" sldId="2147483878"/>
            <pc:sldLayoutMk cId="516372510" sldId="2147483895"/>
          </pc:sldLayoutMkLst>
        </pc:sldLayoutChg>
      </pc:sldMasterChg>
    </pc:docChg>
  </pc:docChgLst>
  <pc:docChgLst>
    <pc:chgData name="Melanie Black" userId="4bcd652d-c166-4a86-846b-a5ee12d49d22" providerId="ADAL" clId="{A5A05FE0-F369-4958-825B-755B3A6B67EF}"/>
    <pc:docChg chg="custSel modSld">
      <pc:chgData name="Melanie Black" userId="4bcd652d-c166-4a86-846b-a5ee12d49d22" providerId="ADAL" clId="{A5A05FE0-F369-4958-825B-755B3A6B67EF}" dt="2024-03-21T15:26:43.501" v="1694" actId="20577"/>
      <pc:docMkLst>
        <pc:docMk/>
      </pc:docMkLst>
      <pc:sldChg chg="delSp modSp mod">
        <pc:chgData name="Melanie Black" userId="4bcd652d-c166-4a86-846b-a5ee12d49d22" providerId="ADAL" clId="{A5A05FE0-F369-4958-825B-755B3A6B67EF}" dt="2024-03-21T15:26:43.501" v="1694" actId="20577"/>
        <pc:sldMkLst>
          <pc:docMk/>
          <pc:sldMk cId="3863487461" sldId="621"/>
        </pc:sldMkLst>
        <pc:spChg chg="mod">
          <ac:chgData name="Melanie Black" userId="4bcd652d-c166-4a86-846b-a5ee12d49d22" providerId="ADAL" clId="{A5A05FE0-F369-4958-825B-755B3A6B67EF}" dt="2024-03-21T15:24:41.702" v="1639" actId="20577"/>
          <ac:spMkLst>
            <pc:docMk/>
            <pc:sldMk cId="3863487461" sldId="621"/>
            <ac:spMk id="8" creationId="{EB176A76-E4B0-9C6B-82BD-B73717B14C9E}"/>
          </ac:spMkLst>
        </pc:spChg>
        <pc:spChg chg="mod">
          <ac:chgData name="Melanie Black" userId="4bcd652d-c166-4a86-846b-a5ee12d49d22" providerId="ADAL" clId="{A5A05FE0-F369-4958-825B-755B3A6B67EF}" dt="2024-03-21T15:26:43.501" v="1694" actId="20577"/>
          <ac:spMkLst>
            <pc:docMk/>
            <pc:sldMk cId="3863487461" sldId="621"/>
            <ac:spMk id="9" creationId="{5A5BAD9A-D85E-51E2-FBC7-B09E452089D4}"/>
          </ac:spMkLst>
        </pc:spChg>
        <pc:spChg chg="del mod">
          <ac:chgData name="Melanie Black" userId="4bcd652d-c166-4a86-846b-a5ee12d49d22" providerId="ADAL" clId="{A5A05FE0-F369-4958-825B-755B3A6B67EF}" dt="2024-03-21T15:10:13.299" v="726" actId="478"/>
          <ac:spMkLst>
            <pc:docMk/>
            <pc:sldMk cId="3863487461" sldId="621"/>
            <ac:spMk id="11" creationId="{28BE9170-9931-D5EC-6A82-AC23AF1235E3}"/>
          </ac:spMkLst>
        </pc:spChg>
      </pc:sldChg>
    </pc:docChg>
  </pc:docChgLst>
  <pc:docChgLst>
    <pc:chgData name="Dara Hossley" userId="S::dhossley@hendersoncountync.gov::f1bc5e60-af8e-4dcf-95f6-932d3d1ae95f" providerId="AD" clId="Web-{C7C0C057-892D-4198-9FEF-62E7D0D10A29}"/>
    <pc:docChg chg="modSld">
      <pc:chgData name="Dara Hossley" userId="S::dhossley@hendersoncountync.gov::f1bc5e60-af8e-4dcf-95f6-932d3d1ae95f" providerId="AD" clId="Web-{C7C0C057-892D-4198-9FEF-62E7D0D10A29}" dt="2023-10-20T14:41:41.129" v="27" actId="20577"/>
      <pc:docMkLst>
        <pc:docMk/>
      </pc:docMkLst>
      <pc:sldChg chg="modSp">
        <pc:chgData name="Dara Hossley" userId="S::dhossley@hendersoncountync.gov::f1bc5e60-af8e-4dcf-95f6-932d3d1ae95f" providerId="AD" clId="Web-{C7C0C057-892D-4198-9FEF-62E7D0D10A29}" dt="2023-10-20T14:39:58.175" v="0" actId="20577"/>
        <pc:sldMkLst>
          <pc:docMk/>
          <pc:sldMk cId="2945250370" sldId="256"/>
        </pc:sldMkLst>
        <pc:spChg chg="mod">
          <ac:chgData name="Dara Hossley" userId="S::dhossley@hendersoncountync.gov::f1bc5e60-af8e-4dcf-95f6-932d3d1ae95f" providerId="AD" clId="Web-{C7C0C057-892D-4198-9FEF-62E7D0D10A29}" dt="2023-10-20T14:39:58.175" v="0" actId="20577"/>
          <ac:spMkLst>
            <pc:docMk/>
            <pc:sldMk cId="2945250370" sldId="256"/>
            <ac:spMk id="3" creationId="{1CA37FD2-00F5-FE92-73EA-194ED7333686}"/>
          </ac:spMkLst>
        </pc:spChg>
      </pc:sldChg>
      <pc:sldChg chg="modSp">
        <pc:chgData name="Dara Hossley" userId="S::dhossley@hendersoncountync.gov::f1bc5e60-af8e-4dcf-95f6-932d3d1ae95f" providerId="AD" clId="Web-{C7C0C057-892D-4198-9FEF-62E7D0D10A29}" dt="2023-10-20T14:41:41.129" v="27" actId="20577"/>
        <pc:sldMkLst>
          <pc:docMk/>
          <pc:sldMk cId="799623174" sldId="266"/>
        </pc:sldMkLst>
        <pc:spChg chg="mod">
          <ac:chgData name="Dara Hossley" userId="S::dhossley@hendersoncountync.gov::f1bc5e60-af8e-4dcf-95f6-932d3d1ae95f" providerId="AD" clId="Web-{C7C0C057-892D-4198-9FEF-62E7D0D10A29}" dt="2023-10-20T14:40:29.394" v="18" actId="20577"/>
          <ac:spMkLst>
            <pc:docMk/>
            <pc:sldMk cId="799623174" sldId="266"/>
            <ac:spMk id="6" creationId="{3F1858DC-9145-02DD-757B-18AFE82B2219}"/>
          </ac:spMkLst>
        </pc:spChg>
        <pc:spChg chg="mod">
          <ac:chgData name="Dara Hossley" userId="S::dhossley@hendersoncountync.gov::f1bc5e60-af8e-4dcf-95f6-932d3d1ae95f" providerId="AD" clId="Web-{C7C0C057-892D-4198-9FEF-62E7D0D10A29}" dt="2023-10-20T14:41:41.129" v="27" actId="20577"/>
          <ac:spMkLst>
            <pc:docMk/>
            <pc:sldMk cId="799623174" sldId="266"/>
            <ac:spMk id="9" creationId="{910BBA7C-2527-68E9-6C0E-80B4FCB89D40}"/>
          </ac:spMkLst>
        </pc:spChg>
      </pc:sldChg>
    </pc:docChg>
  </pc:docChgLst>
  <pc:docChgLst>
    <pc:chgData name="Melanie Black" userId="4bcd652d-c166-4a86-846b-a5ee12d49d22" providerId="ADAL" clId="{4B050898-E247-4C19-A08C-7A9B2EA6E3F3}"/>
    <pc:docChg chg="delSld modSld delMainMaster">
      <pc:chgData name="Melanie Black" userId="4bcd652d-c166-4a86-846b-a5ee12d49d22" providerId="ADAL" clId="{4B050898-E247-4C19-A08C-7A9B2EA6E3F3}" dt="2023-11-21T16:18:52.875" v="4" actId="2696"/>
      <pc:docMkLst>
        <pc:docMk/>
      </pc:docMkLst>
      <pc:sldChg chg="del">
        <pc:chgData name="Melanie Black" userId="4bcd652d-c166-4a86-846b-a5ee12d49d22" providerId="ADAL" clId="{4B050898-E247-4C19-A08C-7A9B2EA6E3F3}" dt="2023-11-21T16:18:52.875" v="4" actId="2696"/>
        <pc:sldMkLst>
          <pc:docMk/>
          <pc:sldMk cId="0" sldId="258"/>
        </pc:sldMkLst>
      </pc:sldChg>
      <pc:sldChg chg="del">
        <pc:chgData name="Melanie Black" userId="4bcd652d-c166-4a86-846b-a5ee12d49d22" providerId="ADAL" clId="{4B050898-E247-4C19-A08C-7A9B2EA6E3F3}" dt="2023-11-20T14:03:32.291" v="0" actId="47"/>
        <pc:sldMkLst>
          <pc:docMk/>
          <pc:sldMk cId="0" sldId="261"/>
        </pc:sldMkLst>
      </pc:sldChg>
      <pc:sldChg chg="del">
        <pc:chgData name="Melanie Black" userId="4bcd652d-c166-4a86-846b-a5ee12d49d22" providerId="ADAL" clId="{4B050898-E247-4C19-A08C-7A9B2EA6E3F3}" dt="2023-11-20T14:04:00.029" v="1" actId="47"/>
        <pc:sldMkLst>
          <pc:docMk/>
          <pc:sldMk cId="0" sldId="265"/>
        </pc:sldMkLst>
      </pc:sldChg>
      <pc:sldChg chg="del">
        <pc:chgData name="Melanie Black" userId="4bcd652d-c166-4a86-846b-a5ee12d49d22" providerId="ADAL" clId="{4B050898-E247-4C19-A08C-7A9B2EA6E3F3}" dt="2023-11-20T14:04:00.029" v="1" actId="47"/>
        <pc:sldMkLst>
          <pc:docMk/>
          <pc:sldMk cId="0" sldId="267"/>
        </pc:sldMkLst>
      </pc:sldChg>
      <pc:sldChg chg="del">
        <pc:chgData name="Melanie Black" userId="4bcd652d-c166-4a86-846b-a5ee12d49d22" providerId="ADAL" clId="{4B050898-E247-4C19-A08C-7A9B2EA6E3F3}" dt="2023-11-20T14:04:00.029" v="1" actId="47"/>
        <pc:sldMkLst>
          <pc:docMk/>
          <pc:sldMk cId="0" sldId="268"/>
        </pc:sldMkLst>
      </pc:sldChg>
      <pc:sldChg chg="del">
        <pc:chgData name="Melanie Black" userId="4bcd652d-c166-4a86-846b-a5ee12d49d22" providerId="ADAL" clId="{4B050898-E247-4C19-A08C-7A9B2EA6E3F3}" dt="2023-11-20T14:04:00.029" v="1" actId="47"/>
        <pc:sldMkLst>
          <pc:docMk/>
          <pc:sldMk cId="0" sldId="271"/>
        </pc:sldMkLst>
      </pc:sldChg>
      <pc:sldChg chg="del">
        <pc:chgData name="Melanie Black" userId="4bcd652d-c166-4a86-846b-a5ee12d49d22" providerId="ADAL" clId="{4B050898-E247-4C19-A08C-7A9B2EA6E3F3}" dt="2023-11-20T14:04:00.029" v="1" actId="47"/>
        <pc:sldMkLst>
          <pc:docMk/>
          <pc:sldMk cId="0" sldId="272"/>
        </pc:sldMkLst>
      </pc:sldChg>
      <pc:sldChg chg="del">
        <pc:chgData name="Melanie Black" userId="4bcd652d-c166-4a86-846b-a5ee12d49d22" providerId="ADAL" clId="{4B050898-E247-4C19-A08C-7A9B2EA6E3F3}" dt="2023-11-20T14:04:00.029" v="1" actId="47"/>
        <pc:sldMkLst>
          <pc:docMk/>
          <pc:sldMk cId="0" sldId="273"/>
        </pc:sldMkLst>
      </pc:sldChg>
      <pc:sldChg chg="del">
        <pc:chgData name="Melanie Black" userId="4bcd652d-c166-4a86-846b-a5ee12d49d22" providerId="ADAL" clId="{4B050898-E247-4C19-A08C-7A9B2EA6E3F3}" dt="2023-11-20T14:04:00.029" v="1" actId="47"/>
        <pc:sldMkLst>
          <pc:docMk/>
          <pc:sldMk cId="0" sldId="274"/>
        </pc:sldMkLst>
      </pc:sldChg>
      <pc:sldChg chg="del">
        <pc:chgData name="Melanie Black" userId="4bcd652d-c166-4a86-846b-a5ee12d49d22" providerId="ADAL" clId="{4B050898-E247-4C19-A08C-7A9B2EA6E3F3}" dt="2023-11-20T14:04:00.029" v="1" actId="47"/>
        <pc:sldMkLst>
          <pc:docMk/>
          <pc:sldMk cId="0" sldId="278"/>
        </pc:sldMkLst>
      </pc:sldChg>
      <pc:sldChg chg="del">
        <pc:chgData name="Melanie Black" userId="4bcd652d-c166-4a86-846b-a5ee12d49d22" providerId="ADAL" clId="{4B050898-E247-4C19-A08C-7A9B2EA6E3F3}" dt="2023-11-20T14:04:00.029" v="1" actId="47"/>
        <pc:sldMkLst>
          <pc:docMk/>
          <pc:sldMk cId="0" sldId="281"/>
        </pc:sldMkLst>
      </pc:sldChg>
      <pc:sldChg chg="del">
        <pc:chgData name="Melanie Black" userId="4bcd652d-c166-4a86-846b-a5ee12d49d22" providerId="ADAL" clId="{4B050898-E247-4C19-A08C-7A9B2EA6E3F3}" dt="2023-11-20T14:04:00.029" v="1" actId="47"/>
        <pc:sldMkLst>
          <pc:docMk/>
          <pc:sldMk cId="0" sldId="283"/>
        </pc:sldMkLst>
      </pc:sldChg>
      <pc:sldChg chg="del">
        <pc:chgData name="Melanie Black" userId="4bcd652d-c166-4a86-846b-a5ee12d49d22" providerId="ADAL" clId="{4B050898-E247-4C19-A08C-7A9B2EA6E3F3}" dt="2023-11-20T14:04:00.029" v="1" actId="47"/>
        <pc:sldMkLst>
          <pc:docMk/>
          <pc:sldMk cId="0" sldId="284"/>
        </pc:sldMkLst>
      </pc:sldChg>
      <pc:sldChg chg="del">
        <pc:chgData name="Melanie Black" userId="4bcd652d-c166-4a86-846b-a5ee12d49d22" providerId="ADAL" clId="{4B050898-E247-4C19-A08C-7A9B2EA6E3F3}" dt="2023-11-20T14:04:00.029" v="1" actId="47"/>
        <pc:sldMkLst>
          <pc:docMk/>
          <pc:sldMk cId="0" sldId="290"/>
        </pc:sldMkLst>
      </pc:sldChg>
      <pc:sldChg chg="del">
        <pc:chgData name="Melanie Black" userId="4bcd652d-c166-4a86-846b-a5ee12d49d22" providerId="ADAL" clId="{4B050898-E247-4C19-A08C-7A9B2EA6E3F3}" dt="2023-11-20T14:04:00.029" v="1" actId="47"/>
        <pc:sldMkLst>
          <pc:docMk/>
          <pc:sldMk cId="0" sldId="294"/>
        </pc:sldMkLst>
      </pc:sldChg>
      <pc:sldChg chg="del">
        <pc:chgData name="Melanie Black" userId="4bcd652d-c166-4a86-846b-a5ee12d49d22" providerId="ADAL" clId="{4B050898-E247-4C19-A08C-7A9B2EA6E3F3}" dt="2023-11-20T14:04:00.029" v="1" actId="47"/>
        <pc:sldMkLst>
          <pc:docMk/>
          <pc:sldMk cId="0" sldId="295"/>
        </pc:sldMkLst>
      </pc:sldChg>
      <pc:sldChg chg="del">
        <pc:chgData name="Melanie Black" userId="4bcd652d-c166-4a86-846b-a5ee12d49d22" providerId="ADAL" clId="{4B050898-E247-4C19-A08C-7A9B2EA6E3F3}" dt="2023-11-20T14:04:00.029" v="1" actId="47"/>
        <pc:sldMkLst>
          <pc:docMk/>
          <pc:sldMk cId="0" sldId="296"/>
        </pc:sldMkLst>
      </pc:sldChg>
      <pc:sldChg chg="del">
        <pc:chgData name="Melanie Black" userId="4bcd652d-c166-4a86-846b-a5ee12d49d22" providerId="ADAL" clId="{4B050898-E247-4C19-A08C-7A9B2EA6E3F3}" dt="2023-11-20T14:04:00.029" v="1" actId="47"/>
        <pc:sldMkLst>
          <pc:docMk/>
          <pc:sldMk cId="0" sldId="297"/>
        </pc:sldMkLst>
      </pc:sldChg>
      <pc:sldChg chg="del">
        <pc:chgData name="Melanie Black" userId="4bcd652d-c166-4a86-846b-a5ee12d49d22" providerId="ADAL" clId="{4B050898-E247-4C19-A08C-7A9B2EA6E3F3}" dt="2023-11-20T14:04:00.029" v="1" actId="47"/>
        <pc:sldMkLst>
          <pc:docMk/>
          <pc:sldMk cId="0" sldId="302"/>
        </pc:sldMkLst>
      </pc:sldChg>
      <pc:sldChg chg="del">
        <pc:chgData name="Melanie Black" userId="4bcd652d-c166-4a86-846b-a5ee12d49d22" providerId="ADAL" clId="{4B050898-E247-4C19-A08C-7A9B2EA6E3F3}" dt="2023-11-20T14:04:00.029" v="1" actId="47"/>
        <pc:sldMkLst>
          <pc:docMk/>
          <pc:sldMk cId="0" sldId="303"/>
        </pc:sldMkLst>
      </pc:sldChg>
      <pc:sldChg chg="del">
        <pc:chgData name="Melanie Black" userId="4bcd652d-c166-4a86-846b-a5ee12d49d22" providerId="ADAL" clId="{4B050898-E247-4C19-A08C-7A9B2EA6E3F3}" dt="2023-11-20T14:04:00.029" v="1" actId="47"/>
        <pc:sldMkLst>
          <pc:docMk/>
          <pc:sldMk cId="0" sldId="306"/>
        </pc:sldMkLst>
      </pc:sldChg>
      <pc:sldChg chg="del">
        <pc:chgData name="Melanie Black" userId="4bcd652d-c166-4a86-846b-a5ee12d49d22" providerId="ADAL" clId="{4B050898-E247-4C19-A08C-7A9B2EA6E3F3}" dt="2023-11-20T14:04:00.029" v="1" actId="47"/>
        <pc:sldMkLst>
          <pc:docMk/>
          <pc:sldMk cId="0" sldId="308"/>
        </pc:sldMkLst>
      </pc:sldChg>
      <pc:sldChg chg="del">
        <pc:chgData name="Melanie Black" userId="4bcd652d-c166-4a86-846b-a5ee12d49d22" providerId="ADAL" clId="{4B050898-E247-4C19-A08C-7A9B2EA6E3F3}" dt="2023-11-20T14:04:00.029" v="1" actId="47"/>
        <pc:sldMkLst>
          <pc:docMk/>
          <pc:sldMk cId="0" sldId="309"/>
        </pc:sldMkLst>
      </pc:sldChg>
      <pc:sldChg chg="del">
        <pc:chgData name="Melanie Black" userId="4bcd652d-c166-4a86-846b-a5ee12d49d22" providerId="ADAL" clId="{4B050898-E247-4C19-A08C-7A9B2EA6E3F3}" dt="2023-11-20T14:04:00.029" v="1" actId="47"/>
        <pc:sldMkLst>
          <pc:docMk/>
          <pc:sldMk cId="0" sldId="310"/>
        </pc:sldMkLst>
      </pc:sldChg>
      <pc:sldChg chg="modSp mod">
        <pc:chgData name="Melanie Black" userId="4bcd652d-c166-4a86-846b-a5ee12d49d22" providerId="ADAL" clId="{4B050898-E247-4C19-A08C-7A9B2EA6E3F3}" dt="2023-11-21T14:04:27.823" v="3" actId="20577"/>
        <pc:sldMkLst>
          <pc:docMk/>
          <pc:sldMk cId="3190009789" sldId="456"/>
        </pc:sldMkLst>
        <pc:spChg chg="mod">
          <ac:chgData name="Melanie Black" userId="4bcd652d-c166-4a86-846b-a5ee12d49d22" providerId="ADAL" clId="{4B050898-E247-4C19-A08C-7A9B2EA6E3F3}" dt="2023-11-21T14:04:27.823" v="3" actId="20577"/>
          <ac:spMkLst>
            <pc:docMk/>
            <pc:sldMk cId="3190009789" sldId="456"/>
            <ac:spMk id="9" creationId="{910BBA7C-2527-68E9-6C0E-80B4FCB89D40}"/>
          </ac:spMkLst>
        </pc:spChg>
      </pc:sldChg>
      <pc:sldChg chg="del">
        <pc:chgData name="Melanie Black" userId="4bcd652d-c166-4a86-846b-a5ee12d49d22" providerId="ADAL" clId="{4B050898-E247-4C19-A08C-7A9B2EA6E3F3}" dt="2023-11-20T14:04:00.029" v="1" actId="47"/>
        <pc:sldMkLst>
          <pc:docMk/>
          <pc:sldMk cId="0" sldId="472"/>
        </pc:sldMkLst>
      </pc:sldChg>
      <pc:sldChg chg="del">
        <pc:chgData name="Melanie Black" userId="4bcd652d-c166-4a86-846b-a5ee12d49d22" providerId="ADAL" clId="{4B050898-E247-4C19-A08C-7A9B2EA6E3F3}" dt="2023-11-20T14:03:32.291" v="0" actId="47"/>
        <pc:sldMkLst>
          <pc:docMk/>
          <pc:sldMk cId="0" sldId="485"/>
        </pc:sldMkLst>
      </pc:sldChg>
      <pc:sldChg chg="del">
        <pc:chgData name="Melanie Black" userId="4bcd652d-c166-4a86-846b-a5ee12d49d22" providerId="ADAL" clId="{4B050898-E247-4C19-A08C-7A9B2EA6E3F3}" dt="2023-11-20T14:03:32.291" v="0" actId="47"/>
        <pc:sldMkLst>
          <pc:docMk/>
          <pc:sldMk cId="0" sldId="488"/>
        </pc:sldMkLst>
      </pc:sldChg>
      <pc:sldChg chg="del">
        <pc:chgData name="Melanie Black" userId="4bcd652d-c166-4a86-846b-a5ee12d49d22" providerId="ADAL" clId="{4B050898-E247-4C19-A08C-7A9B2EA6E3F3}" dt="2023-11-20T14:04:00.029" v="1" actId="47"/>
        <pc:sldMkLst>
          <pc:docMk/>
          <pc:sldMk cId="0" sldId="491"/>
        </pc:sldMkLst>
      </pc:sldChg>
      <pc:sldChg chg="del">
        <pc:chgData name="Melanie Black" userId="4bcd652d-c166-4a86-846b-a5ee12d49d22" providerId="ADAL" clId="{4B050898-E247-4C19-A08C-7A9B2EA6E3F3}" dt="2023-11-20T14:03:32.291" v="0" actId="47"/>
        <pc:sldMkLst>
          <pc:docMk/>
          <pc:sldMk cId="0" sldId="523"/>
        </pc:sldMkLst>
      </pc:sldChg>
      <pc:sldChg chg="del">
        <pc:chgData name="Melanie Black" userId="4bcd652d-c166-4a86-846b-a5ee12d49d22" providerId="ADAL" clId="{4B050898-E247-4C19-A08C-7A9B2EA6E3F3}" dt="2023-11-20T14:03:32.291" v="0" actId="47"/>
        <pc:sldMkLst>
          <pc:docMk/>
          <pc:sldMk cId="0" sldId="524"/>
        </pc:sldMkLst>
      </pc:sldChg>
      <pc:sldChg chg="del">
        <pc:chgData name="Melanie Black" userId="4bcd652d-c166-4a86-846b-a5ee12d49d22" providerId="ADAL" clId="{4B050898-E247-4C19-A08C-7A9B2EA6E3F3}" dt="2023-11-20T14:04:00.029" v="1" actId="47"/>
        <pc:sldMkLst>
          <pc:docMk/>
          <pc:sldMk cId="0" sldId="525"/>
        </pc:sldMkLst>
      </pc:sldChg>
      <pc:sldChg chg="del">
        <pc:chgData name="Melanie Black" userId="4bcd652d-c166-4a86-846b-a5ee12d49d22" providerId="ADAL" clId="{4B050898-E247-4C19-A08C-7A9B2EA6E3F3}" dt="2023-11-20T14:04:00.029" v="1" actId="47"/>
        <pc:sldMkLst>
          <pc:docMk/>
          <pc:sldMk cId="0" sldId="526"/>
        </pc:sldMkLst>
      </pc:sldChg>
      <pc:sldChg chg="del">
        <pc:chgData name="Melanie Black" userId="4bcd652d-c166-4a86-846b-a5ee12d49d22" providerId="ADAL" clId="{4B050898-E247-4C19-A08C-7A9B2EA6E3F3}" dt="2023-11-20T14:04:00.029" v="1" actId="47"/>
        <pc:sldMkLst>
          <pc:docMk/>
          <pc:sldMk cId="0" sldId="527"/>
        </pc:sldMkLst>
      </pc:sldChg>
      <pc:sldChg chg="del">
        <pc:chgData name="Melanie Black" userId="4bcd652d-c166-4a86-846b-a5ee12d49d22" providerId="ADAL" clId="{4B050898-E247-4C19-A08C-7A9B2EA6E3F3}" dt="2023-11-20T14:04:00.029" v="1" actId="47"/>
        <pc:sldMkLst>
          <pc:docMk/>
          <pc:sldMk cId="0" sldId="528"/>
        </pc:sldMkLst>
      </pc:sldChg>
      <pc:sldChg chg="del">
        <pc:chgData name="Melanie Black" userId="4bcd652d-c166-4a86-846b-a5ee12d49d22" providerId="ADAL" clId="{4B050898-E247-4C19-A08C-7A9B2EA6E3F3}" dt="2023-11-20T14:04:00.029" v="1" actId="47"/>
        <pc:sldMkLst>
          <pc:docMk/>
          <pc:sldMk cId="0" sldId="529"/>
        </pc:sldMkLst>
      </pc:sldChg>
      <pc:sldChg chg="del">
        <pc:chgData name="Melanie Black" userId="4bcd652d-c166-4a86-846b-a5ee12d49d22" providerId="ADAL" clId="{4B050898-E247-4C19-A08C-7A9B2EA6E3F3}" dt="2023-11-20T14:04:00.029" v="1" actId="47"/>
        <pc:sldMkLst>
          <pc:docMk/>
          <pc:sldMk cId="0" sldId="530"/>
        </pc:sldMkLst>
      </pc:sldChg>
      <pc:sldChg chg="del">
        <pc:chgData name="Melanie Black" userId="4bcd652d-c166-4a86-846b-a5ee12d49d22" providerId="ADAL" clId="{4B050898-E247-4C19-A08C-7A9B2EA6E3F3}" dt="2023-11-20T14:04:00.029" v="1" actId="47"/>
        <pc:sldMkLst>
          <pc:docMk/>
          <pc:sldMk cId="0" sldId="531"/>
        </pc:sldMkLst>
      </pc:sldChg>
      <pc:sldChg chg="del">
        <pc:chgData name="Melanie Black" userId="4bcd652d-c166-4a86-846b-a5ee12d49d22" providerId="ADAL" clId="{4B050898-E247-4C19-A08C-7A9B2EA6E3F3}" dt="2023-11-20T14:04:00.029" v="1" actId="47"/>
        <pc:sldMkLst>
          <pc:docMk/>
          <pc:sldMk cId="0" sldId="532"/>
        </pc:sldMkLst>
      </pc:sldChg>
      <pc:sldChg chg="del">
        <pc:chgData name="Melanie Black" userId="4bcd652d-c166-4a86-846b-a5ee12d49d22" providerId="ADAL" clId="{4B050898-E247-4C19-A08C-7A9B2EA6E3F3}" dt="2023-11-20T14:04:00.029" v="1" actId="47"/>
        <pc:sldMkLst>
          <pc:docMk/>
          <pc:sldMk cId="0" sldId="533"/>
        </pc:sldMkLst>
      </pc:sldChg>
      <pc:sldChg chg="del">
        <pc:chgData name="Melanie Black" userId="4bcd652d-c166-4a86-846b-a5ee12d49d22" providerId="ADAL" clId="{4B050898-E247-4C19-A08C-7A9B2EA6E3F3}" dt="2023-11-20T14:04:00.029" v="1" actId="47"/>
        <pc:sldMkLst>
          <pc:docMk/>
          <pc:sldMk cId="0" sldId="534"/>
        </pc:sldMkLst>
      </pc:sldChg>
      <pc:sldChg chg="del">
        <pc:chgData name="Melanie Black" userId="4bcd652d-c166-4a86-846b-a5ee12d49d22" providerId="ADAL" clId="{4B050898-E247-4C19-A08C-7A9B2EA6E3F3}" dt="2023-11-20T14:04:00.029" v="1" actId="47"/>
        <pc:sldMkLst>
          <pc:docMk/>
          <pc:sldMk cId="0" sldId="535"/>
        </pc:sldMkLst>
      </pc:sldChg>
      <pc:sldChg chg="del">
        <pc:chgData name="Melanie Black" userId="4bcd652d-c166-4a86-846b-a5ee12d49d22" providerId="ADAL" clId="{4B050898-E247-4C19-A08C-7A9B2EA6E3F3}" dt="2023-11-20T14:04:00.029" v="1" actId="47"/>
        <pc:sldMkLst>
          <pc:docMk/>
          <pc:sldMk cId="0" sldId="536"/>
        </pc:sldMkLst>
      </pc:sldChg>
      <pc:sldChg chg="del">
        <pc:chgData name="Melanie Black" userId="4bcd652d-c166-4a86-846b-a5ee12d49d22" providerId="ADAL" clId="{4B050898-E247-4C19-A08C-7A9B2EA6E3F3}" dt="2023-11-20T14:04:00.029" v="1" actId="47"/>
        <pc:sldMkLst>
          <pc:docMk/>
          <pc:sldMk cId="0" sldId="537"/>
        </pc:sldMkLst>
      </pc:sldChg>
      <pc:sldChg chg="del">
        <pc:chgData name="Melanie Black" userId="4bcd652d-c166-4a86-846b-a5ee12d49d22" providerId="ADAL" clId="{4B050898-E247-4C19-A08C-7A9B2EA6E3F3}" dt="2023-11-20T14:04:00.029" v="1" actId="47"/>
        <pc:sldMkLst>
          <pc:docMk/>
          <pc:sldMk cId="0" sldId="538"/>
        </pc:sldMkLst>
      </pc:sldChg>
      <pc:sldChg chg="del">
        <pc:chgData name="Melanie Black" userId="4bcd652d-c166-4a86-846b-a5ee12d49d22" providerId="ADAL" clId="{4B050898-E247-4C19-A08C-7A9B2EA6E3F3}" dt="2023-11-20T14:04:00.029" v="1" actId="47"/>
        <pc:sldMkLst>
          <pc:docMk/>
          <pc:sldMk cId="0" sldId="539"/>
        </pc:sldMkLst>
      </pc:sldChg>
      <pc:sldChg chg="del">
        <pc:chgData name="Melanie Black" userId="4bcd652d-c166-4a86-846b-a5ee12d49d22" providerId="ADAL" clId="{4B050898-E247-4C19-A08C-7A9B2EA6E3F3}" dt="2023-11-20T14:04:00.029" v="1" actId="47"/>
        <pc:sldMkLst>
          <pc:docMk/>
          <pc:sldMk cId="0" sldId="540"/>
        </pc:sldMkLst>
      </pc:sldChg>
      <pc:sldChg chg="del">
        <pc:chgData name="Melanie Black" userId="4bcd652d-c166-4a86-846b-a5ee12d49d22" providerId="ADAL" clId="{4B050898-E247-4C19-A08C-7A9B2EA6E3F3}" dt="2023-11-20T14:04:00.029" v="1" actId="47"/>
        <pc:sldMkLst>
          <pc:docMk/>
          <pc:sldMk cId="0" sldId="541"/>
        </pc:sldMkLst>
      </pc:sldChg>
      <pc:sldChg chg="del">
        <pc:chgData name="Melanie Black" userId="4bcd652d-c166-4a86-846b-a5ee12d49d22" providerId="ADAL" clId="{4B050898-E247-4C19-A08C-7A9B2EA6E3F3}" dt="2023-11-20T14:04:00.029" v="1" actId="47"/>
        <pc:sldMkLst>
          <pc:docMk/>
          <pc:sldMk cId="0" sldId="542"/>
        </pc:sldMkLst>
      </pc:sldChg>
      <pc:sldChg chg="del">
        <pc:chgData name="Melanie Black" userId="4bcd652d-c166-4a86-846b-a5ee12d49d22" providerId="ADAL" clId="{4B050898-E247-4C19-A08C-7A9B2EA6E3F3}" dt="2023-11-20T14:04:00.029" v="1" actId="47"/>
        <pc:sldMkLst>
          <pc:docMk/>
          <pc:sldMk cId="0" sldId="543"/>
        </pc:sldMkLst>
      </pc:sldChg>
      <pc:sldChg chg="del">
        <pc:chgData name="Melanie Black" userId="4bcd652d-c166-4a86-846b-a5ee12d49d22" providerId="ADAL" clId="{4B050898-E247-4C19-A08C-7A9B2EA6E3F3}" dt="2023-11-20T14:04:00.029" v="1" actId="47"/>
        <pc:sldMkLst>
          <pc:docMk/>
          <pc:sldMk cId="0" sldId="544"/>
        </pc:sldMkLst>
      </pc:sldChg>
      <pc:sldMasterChg chg="del delSldLayout">
        <pc:chgData name="Melanie Black" userId="4bcd652d-c166-4a86-846b-a5ee12d49d22" providerId="ADAL" clId="{4B050898-E247-4C19-A08C-7A9B2EA6E3F3}" dt="2023-11-20T14:04:00.029" v="1" actId="47"/>
        <pc:sldMasterMkLst>
          <pc:docMk/>
          <pc:sldMasterMk cId="1471236542" sldId="2147483756"/>
        </pc:sldMasterMkLst>
        <pc:sldLayoutChg chg="del">
          <pc:chgData name="Melanie Black" userId="4bcd652d-c166-4a86-846b-a5ee12d49d22" providerId="ADAL" clId="{4B050898-E247-4C19-A08C-7A9B2EA6E3F3}" dt="2023-11-20T14:04:00.029" v="1" actId="47"/>
          <pc:sldLayoutMkLst>
            <pc:docMk/>
            <pc:sldMasterMk cId="1471236542" sldId="2147483756"/>
            <pc:sldLayoutMk cId="1405667047" sldId="2147483758"/>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2698996886" sldId="2147483759"/>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1709959547" sldId="2147483760"/>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3535499340" sldId="2147483763"/>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3351550184" sldId="2147483764"/>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3380641314" sldId="2147483765"/>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806954718" sldId="2147483766"/>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1200933865" sldId="2147483767"/>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2566654503" sldId="2147483768"/>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1327352587" sldId="2147483769"/>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127755796" sldId="2147483770"/>
          </pc:sldLayoutMkLst>
        </pc:sldLayoutChg>
        <pc:sldLayoutChg chg="del">
          <pc:chgData name="Melanie Black" userId="4bcd652d-c166-4a86-846b-a5ee12d49d22" providerId="ADAL" clId="{4B050898-E247-4C19-A08C-7A9B2EA6E3F3}" dt="2023-11-20T14:04:00.029" v="1" actId="47"/>
          <pc:sldLayoutMkLst>
            <pc:docMk/>
            <pc:sldMasterMk cId="1471236542" sldId="2147483756"/>
            <pc:sldLayoutMk cId="2508726488" sldId="2147483806"/>
          </pc:sldLayoutMkLst>
        </pc:sldLayoutChg>
      </pc:sldMasterChg>
      <pc:sldMasterChg chg="del delSldLayout">
        <pc:chgData name="Melanie Black" userId="4bcd652d-c166-4a86-846b-a5ee12d49d22" providerId="ADAL" clId="{4B050898-E247-4C19-A08C-7A9B2EA6E3F3}" dt="2023-11-20T14:04:00.029" v="1" actId="47"/>
        <pc:sldMasterMkLst>
          <pc:docMk/>
          <pc:sldMasterMk cId="2001154964" sldId="2147483790"/>
        </pc:sldMasterMkLst>
        <pc:sldLayoutChg chg="del">
          <pc:chgData name="Melanie Black" userId="4bcd652d-c166-4a86-846b-a5ee12d49d22" providerId="ADAL" clId="{4B050898-E247-4C19-A08C-7A9B2EA6E3F3}" dt="2023-11-20T14:04:00.029" v="1" actId="47"/>
          <pc:sldLayoutMkLst>
            <pc:docMk/>
            <pc:sldMasterMk cId="2001154964" sldId="2147483790"/>
            <pc:sldLayoutMk cId="1542499050" sldId="2147483791"/>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4083415489" sldId="2147483792"/>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756239177" sldId="2147483793"/>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1842563268" sldId="2147483794"/>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4158601391" sldId="2147483795"/>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956614947" sldId="2147483796"/>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1066592466" sldId="2147483797"/>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1375227489" sldId="2147483798"/>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1410039590" sldId="2147483799"/>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766190109" sldId="2147483800"/>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2750499520" sldId="2147483801"/>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3681136874" sldId="2147483802"/>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1797692181" sldId="2147483803"/>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781359390" sldId="2147483804"/>
          </pc:sldLayoutMkLst>
        </pc:sldLayoutChg>
        <pc:sldLayoutChg chg="del">
          <pc:chgData name="Melanie Black" userId="4bcd652d-c166-4a86-846b-a5ee12d49d22" providerId="ADAL" clId="{4B050898-E247-4C19-A08C-7A9B2EA6E3F3}" dt="2023-11-20T14:04:00.029" v="1" actId="47"/>
          <pc:sldLayoutMkLst>
            <pc:docMk/>
            <pc:sldMasterMk cId="2001154964" sldId="2147483790"/>
            <pc:sldLayoutMk cId="3571298422" sldId="2147483805"/>
          </pc:sldLayoutMkLst>
        </pc:sldLayoutChg>
      </pc:sldMasterChg>
      <pc:sldMasterChg chg="del delSldLayout">
        <pc:chgData name="Melanie Black" userId="4bcd652d-c166-4a86-846b-a5ee12d49d22" providerId="ADAL" clId="{4B050898-E247-4C19-A08C-7A9B2EA6E3F3}" dt="2023-11-20T14:04:00.029" v="1" actId="47"/>
        <pc:sldMasterMkLst>
          <pc:docMk/>
          <pc:sldMasterMk cId="2362740500" sldId="2147483807"/>
        </pc:sldMasterMkLst>
        <pc:sldLayoutChg chg="del">
          <pc:chgData name="Melanie Black" userId="4bcd652d-c166-4a86-846b-a5ee12d49d22" providerId="ADAL" clId="{4B050898-E247-4C19-A08C-7A9B2EA6E3F3}" dt="2023-11-20T14:04:00.029" v="1" actId="47"/>
          <pc:sldLayoutMkLst>
            <pc:docMk/>
            <pc:sldMasterMk cId="2362740500" sldId="2147483807"/>
            <pc:sldLayoutMk cId="1040131925" sldId="2147483808"/>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455020446" sldId="2147483809"/>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718269246" sldId="2147483810"/>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045523876" sldId="2147483811"/>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2980083662" sldId="2147483812"/>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421644664" sldId="2147483813"/>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565555934" sldId="2147483814"/>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1433723230" sldId="2147483815"/>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781797234" sldId="2147483816"/>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1540139695" sldId="2147483817"/>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081530396" sldId="2147483818"/>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772132804" sldId="2147483819"/>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4240805714" sldId="2147483820"/>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185114846" sldId="2147483821"/>
          </pc:sldLayoutMkLst>
        </pc:sldLayoutChg>
        <pc:sldLayoutChg chg="del">
          <pc:chgData name="Melanie Black" userId="4bcd652d-c166-4a86-846b-a5ee12d49d22" providerId="ADAL" clId="{4B050898-E247-4C19-A08C-7A9B2EA6E3F3}" dt="2023-11-20T14:04:00.029" v="1" actId="47"/>
          <pc:sldLayoutMkLst>
            <pc:docMk/>
            <pc:sldMasterMk cId="2362740500" sldId="2147483807"/>
            <pc:sldLayoutMk cId="3251159147" sldId="2147483822"/>
          </pc:sldLayoutMkLst>
        </pc:sldLayoutChg>
      </pc:sldMasterChg>
    </pc:docChg>
  </pc:docChgLst>
  <pc:docChgLst>
    <pc:chgData name="Melanie Black" userId="4bcd652d-c166-4a86-846b-a5ee12d49d22" providerId="ADAL" clId="{B451CFDC-DF89-4307-A175-549F34AF0AC4}"/>
    <pc:docChg chg="undo redo custSel addSld delSld modSld delMainMaster">
      <pc:chgData name="Melanie Black" userId="4bcd652d-c166-4a86-846b-a5ee12d49d22" providerId="ADAL" clId="{B451CFDC-DF89-4307-A175-549F34AF0AC4}" dt="2024-06-18T14:06:35.681" v="2571" actId="20577"/>
      <pc:docMkLst>
        <pc:docMk/>
      </pc:docMkLst>
      <pc:sldChg chg="del">
        <pc:chgData name="Melanie Black" userId="4bcd652d-c166-4a86-846b-a5ee12d49d22" providerId="ADAL" clId="{B451CFDC-DF89-4307-A175-549F34AF0AC4}" dt="2024-06-18T14:04:28.029" v="2529" actId="47"/>
        <pc:sldMkLst>
          <pc:docMk/>
          <pc:sldMk cId="0" sldId="257"/>
        </pc:sldMkLst>
      </pc:sldChg>
      <pc:sldChg chg="del">
        <pc:chgData name="Melanie Black" userId="4bcd652d-c166-4a86-846b-a5ee12d49d22" providerId="ADAL" clId="{B451CFDC-DF89-4307-A175-549F34AF0AC4}" dt="2024-06-18T14:04:28.029" v="2529" actId="47"/>
        <pc:sldMkLst>
          <pc:docMk/>
          <pc:sldMk cId="0" sldId="258"/>
        </pc:sldMkLst>
      </pc:sldChg>
      <pc:sldChg chg="del">
        <pc:chgData name="Melanie Black" userId="4bcd652d-c166-4a86-846b-a5ee12d49d22" providerId="ADAL" clId="{B451CFDC-DF89-4307-A175-549F34AF0AC4}" dt="2024-06-18T14:04:28.029" v="2529" actId="47"/>
        <pc:sldMkLst>
          <pc:docMk/>
          <pc:sldMk cId="0" sldId="259"/>
        </pc:sldMkLst>
      </pc:sldChg>
      <pc:sldChg chg="del">
        <pc:chgData name="Melanie Black" userId="4bcd652d-c166-4a86-846b-a5ee12d49d22" providerId="ADAL" clId="{B451CFDC-DF89-4307-A175-549F34AF0AC4}" dt="2024-06-18T14:04:28.029" v="2529" actId="47"/>
        <pc:sldMkLst>
          <pc:docMk/>
          <pc:sldMk cId="0" sldId="260"/>
        </pc:sldMkLst>
      </pc:sldChg>
      <pc:sldChg chg="del">
        <pc:chgData name="Melanie Black" userId="4bcd652d-c166-4a86-846b-a5ee12d49d22" providerId="ADAL" clId="{B451CFDC-DF89-4307-A175-549F34AF0AC4}" dt="2024-06-18T14:04:28.029" v="2529" actId="47"/>
        <pc:sldMkLst>
          <pc:docMk/>
          <pc:sldMk cId="0" sldId="261"/>
        </pc:sldMkLst>
      </pc:sldChg>
      <pc:sldChg chg="del">
        <pc:chgData name="Melanie Black" userId="4bcd652d-c166-4a86-846b-a5ee12d49d22" providerId="ADAL" clId="{B451CFDC-DF89-4307-A175-549F34AF0AC4}" dt="2024-06-18T14:04:28.029" v="2529" actId="47"/>
        <pc:sldMkLst>
          <pc:docMk/>
          <pc:sldMk cId="0" sldId="262"/>
        </pc:sldMkLst>
      </pc:sldChg>
      <pc:sldChg chg="del">
        <pc:chgData name="Melanie Black" userId="4bcd652d-c166-4a86-846b-a5ee12d49d22" providerId="ADAL" clId="{B451CFDC-DF89-4307-A175-549F34AF0AC4}" dt="2024-06-18T14:04:28.029" v="2529" actId="47"/>
        <pc:sldMkLst>
          <pc:docMk/>
          <pc:sldMk cId="0" sldId="263"/>
        </pc:sldMkLst>
      </pc:sldChg>
      <pc:sldChg chg="del">
        <pc:chgData name="Melanie Black" userId="4bcd652d-c166-4a86-846b-a5ee12d49d22" providerId="ADAL" clId="{B451CFDC-DF89-4307-A175-549F34AF0AC4}" dt="2024-06-18T14:04:28.029" v="2529" actId="47"/>
        <pc:sldMkLst>
          <pc:docMk/>
          <pc:sldMk cId="0" sldId="264"/>
        </pc:sldMkLst>
      </pc:sldChg>
      <pc:sldChg chg="del">
        <pc:chgData name="Melanie Black" userId="4bcd652d-c166-4a86-846b-a5ee12d49d22" providerId="ADAL" clId="{B451CFDC-DF89-4307-A175-549F34AF0AC4}" dt="2024-06-18T14:04:28.029" v="2529" actId="47"/>
        <pc:sldMkLst>
          <pc:docMk/>
          <pc:sldMk cId="0" sldId="265"/>
        </pc:sldMkLst>
      </pc:sldChg>
      <pc:sldChg chg="del">
        <pc:chgData name="Melanie Black" userId="4bcd652d-c166-4a86-846b-a5ee12d49d22" providerId="ADAL" clId="{B451CFDC-DF89-4307-A175-549F34AF0AC4}" dt="2024-06-18T14:04:28.029" v="2529" actId="47"/>
        <pc:sldMkLst>
          <pc:docMk/>
          <pc:sldMk cId="0" sldId="267"/>
        </pc:sldMkLst>
      </pc:sldChg>
      <pc:sldChg chg="del">
        <pc:chgData name="Melanie Black" userId="4bcd652d-c166-4a86-846b-a5ee12d49d22" providerId="ADAL" clId="{B451CFDC-DF89-4307-A175-549F34AF0AC4}" dt="2024-06-18T14:04:28.029" v="2529" actId="47"/>
        <pc:sldMkLst>
          <pc:docMk/>
          <pc:sldMk cId="0" sldId="268"/>
        </pc:sldMkLst>
      </pc:sldChg>
      <pc:sldChg chg="del">
        <pc:chgData name="Melanie Black" userId="4bcd652d-c166-4a86-846b-a5ee12d49d22" providerId="ADAL" clId="{B451CFDC-DF89-4307-A175-549F34AF0AC4}" dt="2024-06-18T14:04:28.029" v="2529" actId="47"/>
        <pc:sldMkLst>
          <pc:docMk/>
          <pc:sldMk cId="0" sldId="269"/>
        </pc:sldMkLst>
      </pc:sldChg>
      <pc:sldChg chg="del">
        <pc:chgData name="Melanie Black" userId="4bcd652d-c166-4a86-846b-a5ee12d49d22" providerId="ADAL" clId="{B451CFDC-DF89-4307-A175-549F34AF0AC4}" dt="2024-06-18T14:04:28.029" v="2529" actId="47"/>
        <pc:sldMkLst>
          <pc:docMk/>
          <pc:sldMk cId="0" sldId="270"/>
        </pc:sldMkLst>
      </pc:sldChg>
      <pc:sldChg chg="del">
        <pc:chgData name="Melanie Black" userId="4bcd652d-c166-4a86-846b-a5ee12d49d22" providerId="ADAL" clId="{B451CFDC-DF89-4307-A175-549F34AF0AC4}" dt="2024-06-18T14:04:28.029" v="2529" actId="47"/>
        <pc:sldMkLst>
          <pc:docMk/>
          <pc:sldMk cId="0" sldId="271"/>
        </pc:sldMkLst>
      </pc:sldChg>
      <pc:sldChg chg="del">
        <pc:chgData name="Melanie Black" userId="4bcd652d-c166-4a86-846b-a5ee12d49d22" providerId="ADAL" clId="{B451CFDC-DF89-4307-A175-549F34AF0AC4}" dt="2024-06-18T14:04:28.029" v="2529" actId="47"/>
        <pc:sldMkLst>
          <pc:docMk/>
          <pc:sldMk cId="0" sldId="272"/>
        </pc:sldMkLst>
      </pc:sldChg>
      <pc:sldChg chg="del">
        <pc:chgData name="Melanie Black" userId="4bcd652d-c166-4a86-846b-a5ee12d49d22" providerId="ADAL" clId="{B451CFDC-DF89-4307-A175-549F34AF0AC4}" dt="2024-06-18T14:04:28.029" v="2529" actId="47"/>
        <pc:sldMkLst>
          <pc:docMk/>
          <pc:sldMk cId="0" sldId="273"/>
        </pc:sldMkLst>
      </pc:sldChg>
      <pc:sldChg chg="del">
        <pc:chgData name="Melanie Black" userId="4bcd652d-c166-4a86-846b-a5ee12d49d22" providerId="ADAL" clId="{B451CFDC-DF89-4307-A175-549F34AF0AC4}" dt="2024-06-18T14:04:28.029" v="2529" actId="47"/>
        <pc:sldMkLst>
          <pc:docMk/>
          <pc:sldMk cId="0" sldId="274"/>
        </pc:sldMkLst>
      </pc:sldChg>
      <pc:sldChg chg="del">
        <pc:chgData name="Melanie Black" userId="4bcd652d-c166-4a86-846b-a5ee12d49d22" providerId="ADAL" clId="{B451CFDC-DF89-4307-A175-549F34AF0AC4}" dt="2024-06-18T14:04:28.029" v="2529" actId="47"/>
        <pc:sldMkLst>
          <pc:docMk/>
          <pc:sldMk cId="0" sldId="275"/>
        </pc:sldMkLst>
      </pc:sldChg>
      <pc:sldChg chg="del">
        <pc:chgData name="Melanie Black" userId="4bcd652d-c166-4a86-846b-a5ee12d49d22" providerId="ADAL" clId="{B451CFDC-DF89-4307-A175-549F34AF0AC4}" dt="2024-06-18T14:04:28.029" v="2529" actId="47"/>
        <pc:sldMkLst>
          <pc:docMk/>
          <pc:sldMk cId="0" sldId="276"/>
        </pc:sldMkLst>
      </pc:sldChg>
      <pc:sldChg chg="del">
        <pc:chgData name="Melanie Black" userId="4bcd652d-c166-4a86-846b-a5ee12d49d22" providerId="ADAL" clId="{B451CFDC-DF89-4307-A175-549F34AF0AC4}" dt="2024-06-18T14:04:28.029" v="2529" actId="47"/>
        <pc:sldMkLst>
          <pc:docMk/>
          <pc:sldMk cId="0" sldId="277"/>
        </pc:sldMkLst>
      </pc:sldChg>
      <pc:sldChg chg="del">
        <pc:chgData name="Melanie Black" userId="4bcd652d-c166-4a86-846b-a5ee12d49d22" providerId="ADAL" clId="{B451CFDC-DF89-4307-A175-549F34AF0AC4}" dt="2024-06-18T14:04:28.029" v="2529" actId="47"/>
        <pc:sldMkLst>
          <pc:docMk/>
          <pc:sldMk cId="0" sldId="278"/>
        </pc:sldMkLst>
      </pc:sldChg>
      <pc:sldChg chg="del">
        <pc:chgData name="Melanie Black" userId="4bcd652d-c166-4a86-846b-a5ee12d49d22" providerId="ADAL" clId="{B451CFDC-DF89-4307-A175-549F34AF0AC4}" dt="2024-06-18T14:04:28.029" v="2529" actId="47"/>
        <pc:sldMkLst>
          <pc:docMk/>
          <pc:sldMk cId="0" sldId="279"/>
        </pc:sldMkLst>
      </pc:sldChg>
      <pc:sldChg chg="del">
        <pc:chgData name="Melanie Black" userId="4bcd652d-c166-4a86-846b-a5ee12d49d22" providerId="ADAL" clId="{B451CFDC-DF89-4307-A175-549F34AF0AC4}" dt="2024-06-18T14:04:28.029" v="2529" actId="47"/>
        <pc:sldMkLst>
          <pc:docMk/>
          <pc:sldMk cId="0" sldId="281"/>
        </pc:sldMkLst>
      </pc:sldChg>
      <pc:sldChg chg="del">
        <pc:chgData name="Melanie Black" userId="4bcd652d-c166-4a86-846b-a5ee12d49d22" providerId="ADAL" clId="{B451CFDC-DF89-4307-A175-549F34AF0AC4}" dt="2024-06-18T14:04:28.029" v="2529" actId="47"/>
        <pc:sldMkLst>
          <pc:docMk/>
          <pc:sldMk cId="0" sldId="282"/>
        </pc:sldMkLst>
      </pc:sldChg>
      <pc:sldChg chg="del">
        <pc:chgData name="Melanie Black" userId="4bcd652d-c166-4a86-846b-a5ee12d49d22" providerId="ADAL" clId="{B451CFDC-DF89-4307-A175-549F34AF0AC4}" dt="2024-06-18T14:04:28.029" v="2529" actId="47"/>
        <pc:sldMkLst>
          <pc:docMk/>
          <pc:sldMk cId="0" sldId="283"/>
        </pc:sldMkLst>
      </pc:sldChg>
      <pc:sldChg chg="del">
        <pc:chgData name="Melanie Black" userId="4bcd652d-c166-4a86-846b-a5ee12d49d22" providerId="ADAL" clId="{B451CFDC-DF89-4307-A175-549F34AF0AC4}" dt="2024-06-18T14:04:28.029" v="2529" actId="47"/>
        <pc:sldMkLst>
          <pc:docMk/>
          <pc:sldMk cId="0" sldId="284"/>
        </pc:sldMkLst>
      </pc:sldChg>
      <pc:sldChg chg="del">
        <pc:chgData name="Melanie Black" userId="4bcd652d-c166-4a86-846b-a5ee12d49d22" providerId="ADAL" clId="{B451CFDC-DF89-4307-A175-549F34AF0AC4}" dt="2024-06-18T14:04:28.029" v="2529" actId="47"/>
        <pc:sldMkLst>
          <pc:docMk/>
          <pc:sldMk cId="0" sldId="286"/>
        </pc:sldMkLst>
      </pc:sldChg>
      <pc:sldChg chg="del">
        <pc:chgData name="Melanie Black" userId="4bcd652d-c166-4a86-846b-a5ee12d49d22" providerId="ADAL" clId="{B451CFDC-DF89-4307-A175-549F34AF0AC4}" dt="2024-06-18T14:04:28.029" v="2529" actId="47"/>
        <pc:sldMkLst>
          <pc:docMk/>
          <pc:sldMk cId="0" sldId="287"/>
        </pc:sldMkLst>
      </pc:sldChg>
      <pc:sldChg chg="del">
        <pc:chgData name="Melanie Black" userId="4bcd652d-c166-4a86-846b-a5ee12d49d22" providerId="ADAL" clId="{B451CFDC-DF89-4307-A175-549F34AF0AC4}" dt="2024-06-18T14:04:28.029" v="2529" actId="47"/>
        <pc:sldMkLst>
          <pc:docMk/>
          <pc:sldMk cId="0" sldId="288"/>
        </pc:sldMkLst>
      </pc:sldChg>
      <pc:sldChg chg="del">
        <pc:chgData name="Melanie Black" userId="4bcd652d-c166-4a86-846b-a5ee12d49d22" providerId="ADAL" clId="{B451CFDC-DF89-4307-A175-549F34AF0AC4}" dt="2024-06-18T14:04:28.029" v="2529" actId="47"/>
        <pc:sldMkLst>
          <pc:docMk/>
          <pc:sldMk cId="0" sldId="289"/>
        </pc:sldMkLst>
      </pc:sldChg>
      <pc:sldChg chg="del">
        <pc:chgData name="Melanie Black" userId="4bcd652d-c166-4a86-846b-a5ee12d49d22" providerId="ADAL" clId="{B451CFDC-DF89-4307-A175-549F34AF0AC4}" dt="2024-06-18T14:04:28.029" v="2529" actId="47"/>
        <pc:sldMkLst>
          <pc:docMk/>
          <pc:sldMk cId="0" sldId="290"/>
        </pc:sldMkLst>
      </pc:sldChg>
      <pc:sldChg chg="del">
        <pc:chgData name="Melanie Black" userId="4bcd652d-c166-4a86-846b-a5ee12d49d22" providerId="ADAL" clId="{B451CFDC-DF89-4307-A175-549F34AF0AC4}" dt="2024-06-18T14:04:28.029" v="2529" actId="47"/>
        <pc:sldMkLst>
          <pc:docMk/>
          <pc:sldMk cId="0" sldId="291"/>
        </pc:sldMkLst>
      </pc:sldChg>
      <pc:sldChg chg="del">
        <pc:chgData name="Melanie Black" userId="4bcd652d-c166-4a86-846b-a5ee12d49d22" providerId="ADAL" clId="{B451CFDC-DF89-4307-A175-549F34AF0AC4}" dt="2024-06-18T14:04:28.029" v="2529" actId="47"/>
        <pc:sldMkLst>
          <pc:docMk/>
          <pc:sldMk cId="0" sldId="292"/>
        </pc:sldMkLst>
      </pc:sldChg>
      <pc:sldChg chg="del">
        <pc:chgData name="Melanie Black" userId="4bcd652d-c166-4a86-846b-a5ee12d49d22" providerId="ADAL" clId="{B451CFDC-DF89-4307-A175-549F34AF0AC4}" dt="2024-06-18T14:04:28.029" v="2529" actId="47"/>
        <pc:sldMkLst>
          <pc:docMk/>
          <pc:sldMk cId="0" sldId="293"/>
        </pc:sldMkLst>
      </pc:sldChg>
      <pc:sldChg chg="del">
        <pc:chgData name="Melanie Black" userId="4bcd652d-c166-4a86-846b-a5ee12d49d22" providerId="ADAL" clId="{B451CFDC-DF89-4307-A175-549F34AF0AC4}" dt="2024-06-18T14:04:28.029" v="2529" actId="47"/>
        <pc:sldMkLst>
          <pc:docMk/>
          <pc:sldMk cId="0" sldId="294"/>
        </pc:sldMkLst>
      </pc:sldChg>
      <pc:sldChg chg="del">
        <pc:chgData name="Melanie Black" userId="4bcd652d-c166-4a86-846b-a5ee12d49d22" providerId="ADAL" clId="{B451CFDC-DF89-4307-A175-549F34AF0AC4}" dt="2024-06-18T14:04:28.029" v="2529" actId="47"/>
        <pc:sldMkLst>
          <pc:docMk/>
          <pc:sldMk cId="0" sldId="295"/>
        </pc:sldMkLst>
      </pc:sldChg>
      <pc:sldChg chg="del">
        <pc:chgData name="Melanie Black" userId="4bcd652d-c166-4a86-846b-a5ee12d49d22" providerId="ADAL" clId="{B451CFDC-DF89-4307-A175-549F34AF0AC4}" dt="2024-06-18T14:04:28.029" v="2529" actId="47"/>
        <pc:sldMkLst>
          <pc:docMk/>
          <pc:sldMk cId="0" sldId="296"/>
        </pc:sldMkLst>
      </pc:sldChg>
      <pc:sldChg chg="del">
        <pc:chgData name="Melanie Black" userId="4bcd652d-c166-4a86-846b-a5ee12d49d22" providerId="ADAL" clId="{B451CFDC-DF89-4307-A175-549F34AF0AC4}" dt="2024-06-18T14:04:28.029" v="2529" actId="47"/>
        <pc:sldMkLst>
          <pc:docMk/>
          <pc:sldMk cId="0" sldId="297"/>
        </pc:sldMkLst>
      </pc:sldChg>
      <pc:sldChg chg="del">
        <pc:chgData name="Melanie Black" userId="4bcd652d-c166-4a86-846b-a5ee12d49d22" providerId="ADAL" clId="{B451CFDC-DF89-4307-A175-549F34AF0AC4}" dt="2024-06-18T14:04:28.029" v="2529" actId="47"/>
        <pc:sldMkLst>
          <pc:docMk/>
          <pc:sldMk cId="0" sldId="298"/>
        </pc:sldMkLst>
      </pc:sldChg>
      <pc:sldChg chg="del">
        <pc:chgData name="Melanie Black" userId="4bcd652d-c166-4a86-846b-a5ee12d49d22" providerId="ADAL" clId="{B451CFDC-DF89-4307-A175-549F34AF0AC4}" dt="2024-06-18T14:04:28.029" v="2529" actId="47"/>
        <pc:sldMkLst>
          <pc:docMk/>
          <pc:sldMk cId="0" sldId="299"/>
        </pc:sldMkLst>
      </pc:sldChg>
      <pc:sldChg chg="del">
        <pc:chgData name="Melanie Black" userId="4bcd652d-c166-4a86-846b-a5ee12d49d22" providerId="ADAL" clId="{B451CFDC-DF89-4307-A175-549F34AF0AC4}" dt="2024-06-18T14:04:28.029" v="2529" actId="47"/>
        <pc:sldMkLst>
          <pc:docMk/>
          <pc:sldMk cId="0" sldId="300"/>
        </pc:sldMkLst>
      </pc:sldChg>
      <pc:sldChg chg="del">
        <pc:chgData name="Melanie Black" userId="4bcd652d-c166-4a86-846b-a5ee12d49d22" providerId="ADAL" clId="{B451CFDC-DF89-4307-A175-549F34AF0AC4}" dt="2024-06-18T14:04:28.029" v="2529" actId="47"/>
        <pc:sldMkLst>
          <pc:docMk/>
          <pc:sldMk cId="0" sldId="301"/>
        </pc:sldMkLst>
      </pc:sldChg>
      <pc:sldChg chg="del">
        <pc:chgData name="Melanie Black" userId="4bcd652d-c166-4a86-846b-a5ee12d49d22" providerId="ADAL" clId="{B451CFDC-DF89-4307-A175-549F34AF0AC4}" dt="2024-06-18T14:04:28.029" v="2529" actId="47"/>
        <pc:sldMkLst>
          <pc:docMk/>
          <pc:sldMk cId="0" sldId="302"/>
        </pc:sldMkLst>
      </pc:sldChg>
      <pc:sldChg chg="del">
        <pc:chgData name="Melanie Black" userId="4bcd652d-c166-4a86-846b-a5ee12d49d22" providerId="ADAL" clId="{B451CFDC-DF89-4307-A175-549F34AF0AC4}" dt="2024-06-18T14:04:28.029" v="2529" actId="47"/>
        <pc:sldMkLst>
          <pc:docMk/>
          <pc:sldMk cId="0" sldId="303"/>
        </pc:sldMkLst>
      </pc:sldChg>
      <pc:sldChg chg="del">
        <pc:chgData name="Melanie Black" userId="4bcd652d-c166-4a86-846b-a5ee12d49d22" providerId="ADAL" clId="{B451CFDC-DF89-4307-A175-549F34AF0AC4}" dt="2024-06-18T14:04:28.029" v="2529" actId="47"/>
        <pc:sldMkLst>
          <pc:docMk/>
          <pc:sldMk cId="0" sldId="304"/>
        </pc:sldMkLst>
      </pc:sldChg>
      <pc:sldChg chg="delSp mod">
        <pc:chgData name="Melanie Black" userId="4bcd652d-c166-4a86-846b-a5ee12d49d22" providerId="ADAL" clId="{B451CFDC-DF89-4307-A175-549F34AF0AC4}" dt="2024-06-18T14:04:39.580" v="2531" actId="478"/>
        <pc:sldMkLst>
          <pc:docMk/>
          <pc:sldMk cId="3374559472" sldId="409"/>
        </pc:sldMkLst>
        <pc:spChg chg="del">
          <ac:chgData name="Melanie Black" userId="4bcd652d-c166-4a86-846b-a5ee12d49d22" providerId="ADAL" clId="{B451CFDC-DF89-4307-A175-549F34AF0AC4}" dt="2024-06-18T14:04:39.580" v="2531" actId="478"/>
          <ac:spMkLst>
            <pc:docMk/>
            <pc:sldMk cId="3374559472" sldId="409"/>
            <ac:spMk id="4" creationId="{394460B5-1A09-F982-9ED9-5575FA65A3CD}"/>
          </ac:spMkLst>
        </pc:spChg>
      </pc:sldChg>
      <pc:sldChg chg="delSp modSp mod">
        <pc:chgData name="Melanie Black" userId="4bcd652d-c166-4a86-846b-a5ee12d49d22" providerId="ADAL" clId="{B451CFDC-DF89-4307-A175-549F34AF0AC4}" dt="2024-06-18T14:06:35.681" v="2571" actId="20577"/>
        <pc:sldMkLst>
          <pc:docMk/>
          <pc:sldMk cId="3863487461" sldId="621"/>
        </pc:sldMkLst>
        <pc:spChg chg="del mod">
          <ac:chgData name="Melanie Black" userId="4bcd652d-c166-4a86-846b-a5ee12d49d22" providerId="ADAL" clId="{B451CFDC-DF89-4307-A175-549F34AF0AC4}" dt="2024-06-18T14:05:09.553" v="2533" actId="478"/>
          <ac:spMkLst>
            <pc:docMk/>
            <pc:sldMk cId="3863487461" sldId="621"/>
            <ac:spMk id="3" creationId="{9EFD0107-2D86-F475-1DE0-D73F92414193}"/>
          </ac:spMkLst>
        </pc:spChg>
        <pc:spChg chg="mod">
          <ac:chgData name="Melanie Black" userId="4bcd652d-c166-4a86-846b-a5ee12d49d22" providerId="ADAL" clId="{B451CFDC-DF89-4307-A175-549F34AF0AC4}" dt="2024-06-18T14:06:35.681" v="2571" actId="20577"/>
          <ac:spMkLst>
            <pc:docMk/>
            <pc:sldMk cId="3863487461" sldId="621"/>
            <ac:spMk id="9" creationId="{5A5BAD9A-D85E-51E2-FBC7-B09E452089D4}"/>
          </ac:spMkLst>
        </pc:spChg>
      </pc:sldChg>
      <pc:sldChg chg="del">
        <pc:chgData name="Melanie Black" userId="4bcd652d-c166-4a86-846b-a5ee12d49d22" providerId="ADAL" clId="{B451CFDC-DF89-4307-A175-549F34AF0AC4}" dt="2024-06-18T14:04:28.029" v="2529" actId="47"/>
        <pc:sldMkLst>
          <pc:docMk/>
          <pc:sldMk cId="0" sldId="638"/>
        </pc:sldMkLst>
      </pc:sldChg>
      <pc:sldChg chg="del">
        <pc:chgData name="Melanie Black" userId="4bcd652d-c166-4a86-846b-a5ee12d49d22" providerId="ADAL" clId="{B451CFDC-DF89-4307-A175-549F34AF0AC4}" dt="2024-06-18T14:04:28.029" v="2529" actId="47"/>
        <pc:sldMkLst>
          <pc:docMk/>
          <pc:sldMk cId="0" sldId="639"/>
        </pc:sldMkLst>
      </pc:sldChg>
      <pc:sldChg chg="del">
        <pc:chgData name="Melanie Black" userId="4bcd652d-c166-4a86-846b-a5ee12d49d22" providerId="ADAL" clId="{B451CFDC-DF89-4307-A175-549F34AF0AC4}" dt="2024-06-18T14:04:28.029" v="2529" actId="47"/>
        <pc:sldMkLst>
          <pc:docMk/>
          <pc:sldMk cId="0" sldId="640"/>
        </pc:sldMkLst>
      </pc:sldChg>
      <pc:sldChg chg="del">
        <pc:chgData name="Melanie Black" userId="4bcd652d-c166-4a86-846b-a5ee12d49d22" providerId="ADAL" clId="{B451CFDC-DF89-4307-A175-549F34AF0AC4}" dt="2024-06-18T14:04:28.029" v="2529" actId="47"/>
        <pc:sldMkLst>
          <pc:docMk/>
          <pc:sldMk cId="0" sldId="641"/>
        </pc:sldMkLst>
      </pc:sldChg>
      <pc:sldChg chg="addSp delSp modSp add mod">
        <pc:chgData name="Melanie Black" userId="4bcd652d-c166-4a86-846b-a5ee12d49d22" providerId="ADAL" clId="{B451CFDC-DF89-4307-A175-549F34AF0AC4}" dt="2024-06-10T13:24:39.618" v="1414" actId="20577"/>
        <pc:sldMkLst>
          <pc:docMk/>
          <pc:sldMk cId="329201397" sldId="649"/>
        </pc:sldMkLst>
        <pc:spChg chg="del mod">
          <ac:chgData name="Melanie Black" userId="4bcd652d-c166-4a86-846b-a5ee12d49d22" providerId="ADAL" clId="{B451CFDC-DF89-4307-A175-549F34AF0AC4}" dt="2024-06-10T13:13:47.705" v="771" actId="478"/>
          <ac:spMkLst>
            <pc:docMk/>
            <pc:sldMk cId="329201397" sldId="649"/>
            <ac:spMk id="3" creationId="{9EFD0107-2D86-F475-1DE0-D73F92414193}"/>
          </ac:spMkLst>
        </pc:spChg>
        <pc:spChg chg="add mod">
          <ac:chgData name="Melanie Black" userId="4bcd652d-c166-4a86-846b-a5ee12d49d22" providerId="ADAL" clId="{B451CFDC-DF89-4307-A175-549F34AF0AC4}" dt="2024-06-10T13:24:39.618" v="1414" actId="20577"/>
          <ac:spMkLst>
            <pc:docMk/>
            <pc:sldMk cId="329201397" sldId="649"/>
            <ac:spMk id="7" creationId="{CDB8616A-4B24-C070-4156-F28F5279E66A}"/>
          </ac:spMkLst>
        </pc:spChg>
        <pc:spChg chg="mod">
          <ac:chgData name="Melanie Black" userId="4bcd652d-c166-4a86-846b-a5ee12d49d22" providerId="ADAL" clId="{B451CFDC-DF89-4307-A175-549F34AF0AC4}" dt="2024-06-07T12:52:08.650" v="15" actId="6549"/>
          <ac:spMkLst>
            <pc:docMk/>
            <pc:sldMk cId="329201397" sldId="649"/>
            <ac:spMk id="8" creationId="{EB176A76-E4B0-9C6B-82BD-B73717B14C9E}"/>
          </ac:spMkLst>
        </pc:spChg>
        <pc:spChg chg="del mod">
          <ac:chgData name="Melanie Black" userId="4bcd652d-c166-4a86-846b-a5ee12d49d22" providerId="ADAL" clId="{B451CFDC-DF89-4307-A175-549F34AF0AC4}" dt="2024-06-10T13:14:15.618" v="775" actId="478"/>
          <ac:spMkLst>
            <pc:docMk/>
            <pc:sldMk cId="329201397" sldId="649"/>
            <ac:spMk id="9" creationId="{5A5BAD9A-D85E-51E2-FBC7-B09E452089D4}"/>
          </ac:spMkLst>
        </pc:spChg>
      </pc:sldChg>
      <pc:sldChg chg="modSp mod">
        <pc:chgData name="Melanie Black" userId="4bcd652d-c166-4a86-846b-a5ee12d49d22" providerId="ADAL" clId="{B451CFDC-DF89-4307-A175-549F34AF0AC4}" dt="2024-06-18T14:04:35.160" v="2530" actId="27636"/>
        <pc:sldMkLst>
          <pc:docMk/>
          <pc:sldMk cId="0" sldId="656"/>
        </pc:sldMkLst>
        <pc:spChg chg="mod">
          <ac:chgData name="Melanie Black" userId="4bcd652d-c166-4a86-846b-a5ee12d49d22" providerId="ADAL" clId="{B451CFDC-DF89-4307-A175-549F34AF0AC4}" dt="2024-06-18T14:04:35.160" v="2530" actId="27636"/>
          <ac:spMkLst>
            <pc:docMk/>
            <pc:sldMk cId="0" sldId="656"/>
            <ac:spMk id="203" creationId="{00000000-0000-0000-0000-000000000000}"/>
          </ac:spMkLst>
        </pc:spChg>
      </pc:sldChg>
      <pc:sldMasterChg chg="del delSldLayout">
        <pc:chgData name="Melanie Black" userId="4bcd652d-c166-4a86-846b-a5ee12d49d22" providerId="ADAL" clId="{B451CFDC-DF89-4307-A175-549F34AF0AC4}" dt="2024-06-18T14:04:28.029" v="2529" actId="47"/>
        <pc:sldMasterMkLst>
          <pc:docMk/>
          <pc:sldMasterMk cId="3494328636" sldId="2147483942"/>
        </pc:sldMasterMkLst>
        <pc:sldLayoutChg chg="del">
          <pc:chgData name="Melanie Black" userId="4bcd652d-c166-4a86-846b-a5ee12d49d22" providerId="ADAL" clId="{B451CFDC-DF89-4307-A175-549F34AF0AC4}" dt="2024-06-18T14:04:28.029" v="2529" actId="47"/>
          <pc:sldLayoutMkLst>
            <pc:docMk/>
            <pc:sldMasterMk cId="3494328636" sldId="2147483942"/>
            <pc:sldLayoutMk cId="1545201940" sldId="2147483943"/>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950733466" sldId="2147483944"/>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3577511253" sldId="2147483945"/>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1333377693" sldId="2147483946"/>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507295174" sldId="2147483947"/>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3977637488" sldId="2147483948"/>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1485855267" sldId="2147483949"/>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2658603054" sldId="2147483950"/>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3991845998" sldId="2147483951"/>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2777392563" sldId="2147483952"/>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1475509430" sldId="2147483953"/>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1791918785" sldId="2147483954"/>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3992272379" sldId="2147483955"/>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3019010758" sldId="2147483956"/>
          </pc:sldLayoutMkLst>
        </pc:sldLayoutChg>
        <pc:sldLayoutChg chg="del">
          <pc:chgData name="Melanie Black" userId="4bcd652d-c166-4a86-846b-a5ee12d49d22" providerId="ADAL" clId="{B451CFDC-DF89-4307-A175-549F34AF0AC4}" dt="2024-06-18T14:04:28.029" v="2529" actId="47"/>
          <pc:sldLayoutMkLst>
            <pc:docMk/>
            <pc:sldMasterMk cId="3494328636" sldId="2147483942"/>
            <pc:sldLayoutMk cId="1323519516" sldId="2147483957"/>
          </pc:sldLayoutMkLst>
        </pc:sldLayoutChg>
      </pc:sldMasterChg>
    </pc:docChg>
  </pc:docChgLst>
  <pc:docChgLst>
    <pc:chgData name="Amy Boswell" userId="257d3738-91e5-474d-b519-8e3622b239c2" providerId="ADAL" clId="{5A014B75-6D56-453D-9D74-6850CAF2338B}"/>
    <pc:docChg chg="custSel addSld delSld modSld">
      <pc:chgData name="Amy Boswell" userId="257d3738-91e5-474d-b519-8e3622b239c2" providerId="ADAL" clId="{5A014B75-6D56-453D-9D74-6850CAF2338B}" dt="2024-06-11T20:36:20.917" v="2" actId="47"/>
      <pc:docMkLst>
        <pc:docMk/>
      </pc:docMkLst>
      <pc:sldChg chg="del">
        <pc:chgData name="Amy Boswell" userId="257d3738-91e5-474d-b519-8e3622b239c2" providerId="ADAL" clId="{5A014B75-6D56-453D-9D74-6850CAF2338B}" dt="2024-06-11T20:36:20.917" v="2" actId="47"/>
        <pc:sldMkLst>
          <pc:docMk/>
          <pc:sldMk cId="3359470932" sldId="625"/>
        </pc:sldMkLst>
      </pc:sldChg>
      <pc:sldChg chg="modSp mod">
        <pc:chgData name="Amy Boswell" userId="257d3738-91e5-474d-b519-8e3622b239c2" providerId="ADAL" clId="{5A014B75-6D56-453D-9D74-6850CAF2338B}" dt="2024-06-11T20:36:17.879" v="1" actId="27636"/>
        <pc:sldMkLst>
          <pc:docMk/>
          <pc:sldMk cId="0" sldId="638"/>
        </pc:sldMkLst>
        <pc:spChg chg="mod">
          <ac:chgData name="Amy Boswell" userId="257d3738-91e5-474d-b519-8e3622b239c2" providerId="ADAL" clId="{5A014B75-6D56-453D-9D74-6850CAF2338B}" dt="2024-06-11T20:36:17.879" v="1" actId="27636"/>
          <ac:spMkLst>
            <pc:docMk/>
            <pc:sldMk cId="0" sldId="638"/>
            <ac:spMk id="203" creationId="{00000000-0000-0000-0000-000000000000}"/>
          </ac:spMkLst>
        </pc:spChg>
      </pc:sldChg>
      <pc:sldChg chg="add">
        <pc:chgData name="Amy Boswell" userId="257d3738-91e5-474d-b519-8e3622b239c2" providerId="ADAL" clId="{5A014B75-6D56-453D-9D74-6850CAF2338B}" dt="2024-06-11T20:36:17.814" v="0"/>
        <pc:sldMkLst>
          <pc:docMk/>
          <pc:sldMk cId="1832535713" sldId="650"/>
        </pc:sldMkLst>
      </pc:sldChg>
    </pc:docChg>
  </pc:docChgLst>
  <pc:docChgLst>
    <pc:chgData name="Michelle Owens" userId="a66f935b-362b-4ec8-87b8-b38a6451ec64" providerId="ADAL" clId="{CEE7669D-1794-468D-AB70-27710EB51438}"/>
    <pc:docChg chg="undo custSel addSld modSld sldOrd">
      <pc:chgData name="Michelle Owens" userId="a66f935b-362b-4ec8-87b8-b38a6451ec64" providerId="ADAL" clId="{CEE7669D-1794-468D-AB70-27710EB51438}" dt="2024-03-22T17:55:20.915" v="2183" actId="255"/>
      <pc:docMkLst>
        <pc:docMk/>
      </pc:docMkLst>
      <pc:sldChg chg="modSp mod">
        <pc:chgData name="Michelle Owens" userId="a66f935b-362b-4ec8-87b8-b38a6451ec64" providerId="ADAL" clId="{CEE7669D-1794-468D-AB70-27710EB51438}" dt="2024-03-20T21:12:54.656" v="1898" actId="20577"/>
        <pc:sldMkLst>
          <pc:docMk/>
          <pc:sldMk cId="799623174" sldId="266"/>
        </pc:sldMkLst>
        <pc:spChg chg="mod">
          <ac:chgData name="Michelle Owens" userId="a66f935b-362b-4ec8-87b8-b38a6451ec64" providerId="ADAL" clId="{CEE7669D-1794-468D-AB70-27710EB51438}" dt="2024-03-20T21:12:54.656" v="1898" actId="20577"/>
          <ac:spMkLst>
            <pc:docMk/>
            <pc:sldMk cId="799623174" sldId="266"/>
            <ac:spMk id="9" creationId="{910BBA7C-2527-68E9-6C0E-80B4FCB89D40}"/>
          </ac:spMkLst>
        </pc:spChg>
      </pc:sldChg>
      <pc:sldChg chg="addSp delSp modSp mod">
        <pc:chgData name="Michelle Owens" userId="a66f935b-362b-4ec8-87b8-b38a6451ec64" providerId="ADAL" clId="{CEE7669D-1794-468D-AB70-27710EB51438}" dt="2024-03-20T21:37:35.547" v="2144" actId="478"/>
        <pc:sldMkLst>
          <pc:docMk/>
          <pc:sldMk cId="0" sldId="276"/>
        </pc:sldMkLst>
        <pc:picChg chg="add del mod">
          <ac:chgData name="Michelle Owens" userId="a66f935b-362b-4ec8-87b8-b38a6451ec64" providerId="ADAL" clId="{CEE7669D-1794-468D-AB70-27710EB51438}" dt="2024-03-20T21:37:35.547" v="2144" actId="478"/>
          <ac:picMkLst>
            <pc:docMk/>
            <pc:sldMk cId="0" sldId="276"/>
            <ac:picMk id="557" creationId="{00000000-0000-0000-0000-000000000000}"/>
          </ac:picMkLst>
        </pc:picChg>
      </pc:sldChg>
      <pc:sldChg chg="modSp mod">
        <pc:chgData name="Michelle Owens" userId="a66f935b-362b-4ec8-87b8-b38a6451ec64" providerId="ADAL" clId="{CEE7669D-1794-468D-AB70-27710EB51438}" dt="2024-03-20T21:42:29.806" v="2145" actId="1076"/>
        <pc:sldMkLst>
          <pc:docMk/>
          <pc:sldMk cId="0" sldId="303"/>
        </pc:sldMkLst>
        <pc:picChg chg="mod">
          <ac:chgData name="Michelle Owens" userId="a66f935b-362b-4ec8-87b8-b38a6451ec64" providerId="ADAL" clId="{CEE7669D-1794-468D-AB70-27710EB51438}" dt="2024-03-20T21:42:29.806" v="2145" actId="1076"/>
          <ac:picMkLst>
            <pc:docMk/>
            <pc:sldMk cId="0" sldId="303"/>
            <ac:picMk id="904" creationId="{00000000-0000-0000-0000-000000000000}"/>
          </ac:picMkLst>
        </pc:picChg>
      </pc:sldChg>
      <pc:sldChg chg="modSp mod">
        <pc:chgData name="Michelle Owens" userId="a66f935b-362b-4ec8-87b8-b38a6451ec64" providerId="ADAL" clId="{CEE7669D-1794-468D-AB70-27710EB51438}" dt="2024-03-20T21:32:53.143" v="2141" actId="20577"/>
        <pc:sldMkLst>
          <pc:docMk/>
          <pc:sldMk cId="972019400" sldId="353"/>
        </pc:sldMkLst>
        <pc:spChg chg="mod">
          <ac:chgData name="Michelle Owens" userId="a66f935b-362b-4ec8-87b8-b38a6451ec64" providerId="ADAL" clId="{CEE7669D-1794-468D-AB70-27710EB51438}" dt="2024-03-20T21:32:53.143" v="2141" actId="20577"/>
          <ac:spMkLst>
            <pc:docMk/>
            <pc:sldMk cId="972019400" sldId="353"/>
            <ac:spMk id="8" creationId="{4C4236C1-0ED5-5489-DEDC-6273E6853650}"/>
          </ac:spMkLst>
        </pc:spChg>
        <pc:spChg chg="mod">
          <ac:chgData name="Michelle Owens" userId="a66f935b-362b-4ec8-87b8-b38a6451ec64" providerId="ADAL" clId="{CEE7669D-1794-468D-AB70-27710EB51438}" dt="2024-03-20T21:32:00.074" v="2128" actId="255"/>
          <ac:spMkLst>
            <pc:docMk/>
            <pc:sldMk cId="972019400" sldId="353"/>
            <ac:spMk id="13" creationId="{D2990916-973A-B63F-D3A7-7502ACCA7312}"/>
          </ac:spMkLst>
        </pc:spChg>
        <pc:picChg chg="mod">
          <ac:chgData name="Michelle Owens" userId="a66f935b-362b-4ec8-87b8-b38a6451ec64" providerId="ADAL" clId="{CEE7669D-1794-468D-AB70-27710EB51438}" dt="2024-03-20T21:32:44.335" v="2136" actId="14100"/>
          <ac:picMkLst>
            <pc:docMk/>
            <pc:sldMk cId="972019400" sldId="353"/>
            <ac:picMk id="7" creationId="{055835C1-6BC3-0181-E7EC-86F4CAC1C18B}"/>
          </ac:picMkLst>
        </pc:picChg>
        <pc:picChg chg="mod ord modCrop">
          <ac:chgData name="Michelle Owens" userId="a66f935b-362b-4ec8-87b8-b38a6451ec64" providerId="ADAL" clId="{CEE7669D-1794-468D-AB70-27710EB51438}" dt="2024-03-20T21:32:38.250" v="2135" actId="732"/>
          <ac:picMkLst>
            <pc:docMk/>
            <pc:sldMk cId="972019400" sldId="353"/>
            <ac:picMk id="9" creationId="{74A864DE-BCEA-01F4-D330-A85E057B4954}"/>
          </ac:picMkLst>
        </pc:picChg>
        <pc:picChg chg="mod">
          <ac:chgData name="Michelle Owens" userId="a66f935b-362b-4ec8-87b8-b38a6451ec64" providerId="ADAL" clId="{CEE7669D-1794-468D-AB70-27710EB51438}" dt="2024-03-20T21:32:20.614" v="2132" actId="1076"/>
          <ac:picMkLst>
            <pc:docMk/>
            <pc:sldMk cId="972019400" sldId="353"/>
            <ac:picMk id="11" creationId="{811D2AB7-BF5A-38BC-F545-9CE25EA873E9}"/>
          </ac:picMkLst>
        </pc:picChg>
      </pc:sldChg>
      <pc:sldChg chg="modSp mod ord">
        <pc:chgData name="Michelle Owens" userId="a66f935b-362b-4ec8-87b8-b38a6451ec64" providerId="ADAL" clId="{CEE7669D-1794-468D-AB70-27710EB51438}" dt="2024-03-20T21:14:51.121" v="1919" actId="20577"/>
        <pc:sldMkLst>
          <pc:docMk/>
          <pc:sldMk cId="1037094640" sldId="412"/>
        </pc:sldMkLst>
        <pc:spChg chg="mod">
          <ac:chgData name="Michelle Owens" userId="a66f935b-362b-4ec8-87b8-b38a6451ec64" providerId="ADAL" clId="{CEE7669D-1794-468D-AB70-27710EB51438}" dt="2024-03-20T21:14:51.121" v="1919" actId="20577"/>
          <ac:spMkLst>
            <pc:docMk/>
            <pc:sldMk cId="1037094640" sldId="412"/>
            <ac:spMk id="12" creationId="{455092D6-4A75-E6F4-B21B-095BFB11AFC9}"/>
          </ac:spMkLst>
        </pc:spChg>
      </pc:sldChg>
      <pc:sldChg chg="modSp mod">
        <pc:chgData name="Michelle Owens" userId="a66f935b-362b-4ec8-87b8-b38a6451ec64" providerId="ADAL" clId="{CEE7669D-1794-468D-AB70-27710EB51438}" dt="2024-03-20T21:18:03.399" v="1969" actId="20577"/>
        <pc:sldMkLst>
          <pc:docMk/>
          <pc:sldMk cId="3190009789" sldId="456"/>
        </pc:sldMkLst>
        <pc:spChg chg="mod">
          <ac:chgData name="Michelle Owens" userId="a66f935b-362b-4ec8-87b8-b38a6451ec64" providerId="ADAL" clId="{CEE7669D-1794-468D-AB70-27710EB51438}" dt="2024-03-20T21:18:03.399" v="1969" actId="20577"/>
          <ac:spMkLst>
            <pc:docMk/>
            <pc:sldMk cId="3190009789" sldId="456"/>
            <ac:spMk id="9" creationId="{910BBA7C-2527-68E9-6C0E-80B4FCB89D40}"/>
          </ac:spMkLst>
        </pc:spChg>
      </pc:sldChg>
      <pc:sldChg chg="modSp mod">
        <pc:chgData name="Michelle Owens" userId="a66f935b-362b-4ec8-87b8-b38a6451ec64" providerId="ADAL" clId="{CEE7669D-1794-468D-AB70-27710EB51438}" dt="2024-03-20T21:09:15.266" v="1880" actId="1076"/>
        <pc:sldMkLst>
          <pc:docMk/>
          <pc:sldMk cId="254543032" sldId="560"/>
        </pc:sldMkLst>
        <pc:spChg chg="mod">
          <ac:chgData name="Michelle Owens" userId="a66f935b-362b-4ec8-87b8-b38a6451ec64" providerId="ADAL" clId="{CEE7669D-1794-468D-AB70-27710EB51438}" dt="2024-03-20T21:09:15.266" v="1880" actId="1076"/>
          <ac:spMkLst>
            <pc:docMk/>
            <pc:sldMk cId="254543032" sldId="560"/>
            <ac:spMk id="2" creationId="{C0C035D2-DB42-F719-4212-B0FE44A774C8}"/>
          </ac:spMkLst>
        </pc:spChg>
      </pc:sldChg>
      <pc:sldChg chg="modSp mod">
        <pc:chgData name="Michelle Owens" userId="a66f935b-362b-4ec8-87b8-b38a6451ec64" providerId="ADAL" clId="{CEE7669D-1794-468D-AB70-27710EB51438}" dt="2024-03-20T21:09:27.994" v="1881" actId="732"/>
        <pc:sldMkLst>
          <pc:docMk/>
          <pc:sldMk cId="4038025988" sldId="561"/>
        </pc:sldMkLst>
        <pc:picChg chg="mod modCrop">
          <ac:chgData name="Michelle Owens" userId="a66f935b-362b-4ec8-87b8-b38a6451ec64" providerId="ADAL" clId="{CEE7669D-1794-468D-AB70-27710EB51438}" dt="2024-03-20T21:09:27.994" v="1881" actId="732"/>
          <ac:picMkLst>
            <pc:docMk/>
            <pc:sldMk cId="4038025988" sldId="561"/>
            <ac:picMk id="7" creationId="{98FE793B-2FBB-E36B-7E4B-838FF9767E7F}"/>
          </ac:picMkLst>
        </pc:picChg>
      </pc:sldChg>
      <pc:sldChg chg="delSp modSp mod">
        <pc:chgData name="Michelle Owens" userId="a66f935b-362b-4ec8-87b8-b38a6451ec64" providerId="ADAL" clId="{CEE7669D-1794-468D-AB70-27710EB51438}" dt="2024-03-20T21:11:02.660" v="1890" actId="1076"/>
        <pc:sldMkLst>
          <pc:docMk/>
          <pc:sldMk cId="849254507" sldId="562"/>
        </pc:sldMkLst>
        <pc:spChg chg="del mod">
          <ac:chgData name="Michelle Owens" userId="a66f935b-362b-4ec8-87b8-b38a6451ec64" providerId="ADAL" clId="{CEE7669D-1794-468D-AB70-27710EB51438}" dt="2024-03-20T21:10:32.722" v="1883" actId="478"/>
          <ac:spMkLst>
            <pc:docMk/>
            <pc:sldMk cId="849254507" sldId="562"/>
            <ac:spMk id="2" creationId="{210F8CA1-5566-194E-2ACB-E507ED423E15}"/>
          </ac:spMkLst>
        </pc:spChg>
        <pc:spChg chg="del">
          <ac:chgData name="Michelle Owens" userId="a66f935b-362b-4ec8-87b8-b38a6451ec64" providerId="ADAL" clId="{CEE7669D-1794-468D-AB70-27710EB51438}" dt="2024-03-20T21:10:39.938" v="1886" actId="478"/>
          <ac:spMkLst>
            <pc:docMk/>
            <pc:sldMk cId="849254507" sldId="562"/>
            <ac:spMk id="3" creationId="{92093D85-BE4B-AA5A-89C4-62A7E3872A54}"/>
          </ac:spMkLst>
        </pc:spChg>
        <pc:spChg chg="del">
          <ac:chgData name="Michelle Owens" userId="a66f935b-362b-4ec8-87b8-b38a6451ec64" providerId="ADAL" clId="{CEE7669D-1794-468D-AB70-27710EB51438}" dt="2024-03-20T21:10:41.496" v="1887" actId="478"/>
          <ac:spMkLst>
            <pc:docMk/>
            <pc:sldMk cId="849254507" sldId="562"/>
            <ac:spMk id="7" creationId="{58919D8C-F25B-EDCD-2DA2-B0541ACCB90A}"/>
          </ac:spMkLst>
        </pc:spChg>
        <pc:spChg chg="mod">
          <ac:chgData name="Michelle Owens" userId="a66f935b-362b-4ec8-87b8-b38a6451ec64" providerId="ADAL" clId="{CEE7669D-1794-468D-AB70-27710EB51438}" dt="2024-03-20T21:11:02.660" v="1890" actId="1076"/>
          <ac:spMkLst>
            <pc:docMk/>
            <pc:sldMk cId="849254507" sldId="562"/>
            <ac:spMk id="11" creationId="{8527AC84-E188-CDFC-E217-FDBE59A0E4AB}"/>
          </ac:spMkLst>
        </pc:spChg>
        <pc:spChg chg="mod">
          <ac:chgData name="Michelle Owens" userId="a66f935b-362b-4ec8-87b8-b38a6451ec64" providerId="ADAL" clId="{CEE7669D-1794-468D-AB70-27710EB51438}" dt="2024-03-20T21:10:49.061" v="1888" actId="1076"/>
          <ac:spMkLst>
            <pc:docMk/>
            <pc:sldMk cId="849254507" sldId="562"/>
            <ac:spMk id="15" creationId="{1C887E90-ECD3-8CCF-1328-C151E1228D59}"/>
          </ac:spMkLst>
        </pc:spChg>
        <pc:spChg chg="mod">
          <ac:chgData name="Michelle Owens" userId="a66f935b-362b-4ec8-87b8-b38a6451ec64" providerId="ADAL" clId="{CEE7669D-1794-468D-AB70-27710EB51438}" dt="2024-03-20T21:10:55.504" v="1889" actId="1076"/>
          <ac:spMkLst>
            <pc:docMk/>
            <pc:sldMk cId="849254507" sldId="562"/>
            <ac:spMk id="16" creationId="{5AAC0F18-29CD-75DF-DDEE-BB395E765477}"/>
          </ac:spMkLst>
        </pc:spChg>
        <pc:graphicFrameChg chg="del modGraphic">
          <ac:chgData name="Michelle Owens" userId="a66f935b-362b-4ec8-87b8-b38a6451ec64" providerId="ADAL" clId="{CEE7669D-1794-468D-AB70-27710EB51438}" dt="2024-03-20T21:10:37.702" v="1885" actId="478"/>
          <ac:graphicFrameMkLst>
            <pc:docMk/>
            <pc:sldMk cId="849254507" sldId="562"/>
            <ac:graphicFrameMk id="8" creationId="{6A8F1F93-5061-B24B-9FC5-313A0DEDACE7}"/>
          </ac:graphicFrameMkLst>
        </pc:graphicFrameChg>
      </pc:sldChg>
      <pc:sldChg chg="modSp mod">
        <pc:chgData name="Michelle Owens" userId="a66f935b-362b-4ec8-87b8-b38a6451ec64" providerId="ADAL" clId="{CEE7669D-1794-468D-AB70-27710EB51438}" dt="2024-03-22T17:55:20.915" v="2183" actId="255"/>
        <pc:sldMkLst>
          <pc:docMk/>
          <pc:sldMk cId="3863487461" sldId="621"/>
        </pc:sldMkLst>
        <pc:spChg chg="mod">
          <ac:chgData name="Michelle Owens" userId="a66f935b-362b-4ec8-87b8-b38a6451ec64" providerId="ADAL" clId="{CEE7669D-1794-468D-AB70-27710EB51438}" dt="2024-03-22T17:55:20.915" v="2183" actId="255"/>
          <ac:spMkLst>
            <pc:docMk/>
            <pc:sldMk cId="3863487461" sldId="621"/>
            <ac:spMk id="9" creationId="{5A5BAD9A-D85E-51E2-FBC7-B09E452089D4}"/>
          </ac:spMkLst>
        </pc:spChg>
      </pc:sldChg>
      <pc:sldChg chg="modSp mod">
        <pc:chgData name="Michelle Owens" userId="a66f935b-362b-4ec8-87b8-b38a6451ec64" providerId="ADAL" clId="{CEE7669D-1794-468D-AB70-27710EB51438}" dt="2024-03-20T21:17:15.611" v="1953" actId="1076"/>
        <pc:sldMkLst>
          <pc:docMk/>
          <pc:sldMk cId="426981086" sldId="622"/>
        </pc:sldMkLst>
        <pc:spChg chg="mod">
          <ac:chgData name="Michelle Owens" userId="a66f935b-362b-4ec8-87b8-b38a6451ec64" providerId="ADAL" clId="{CEE7669D-1794-468D-AB70-27710EB51438}" dt="2024-03-20T21:17:15.611" v="1953" actId="1076"/>
          <ac:spMkLst>
            <pc:docMk/>
            <pc:sldMk cId="426981086" sldId="622"/>
            <ac:spMk id="2" creationId="{1D506696-E1C3-567D-D034-5BFF3C104CCD}"/>
          </ac:spMkLst>
        </pc:spChg>
      </pc:sldChg>
      <pc:sldChg chg="modSp mod">
        <pc:chgData name="Michelle Owens" userId="a66f935b-362b-4ec8-87b8-b38a6451ec64" providerId="ADAL" clId="{CEE7669D-1794-468D-AB70-27710EB51438}" dt="2024-03-20T21:15:51.333" v="1950" actId="255"/>
        <pc:sldMkLst>
          <pc:docMk/>
          <pc:sldMk cId="2447373549" sldId="624"/>
        </pc:sldMkLst>
        <pc:spChg chg="mod">
          <ac:chgData name="Michelle Owens" userId="a66f935b-362b-4ec8-87b8-b38a6451ec64" providerId="ADAL" clId="{CEE7669D-1794-468D-AB70-27710EB51438}" dt="2024-03-20T21:15:51.333" v="1950" actId="255"/>
          <ac:spMkLst>
            <pc:docMk/>
            <pc:sldMk cId="2447373549" sldId="624"/>
            <ac:spMk id="9" creationId="{910BBA7C-2527-68E9-6C0E-80B4FCB89D40}"/>
          </ac:spMkLst>
        </pc:spChg>
      </pc:sldChg>
      <pc:sldChg chg="modSp mod">
        <pc:chgData name="Michelle Owens" userId="a66f935b-362b-4ec8-87b8-b38a6451ec64" providerId="ADAL" clId="{CEE7669D-1794-468D-AB70-27710EB51438}" dt="2024-03-20T21:16:32.602" v="1951" actId="6549"/>
        <pc:sldMkLst>
          <pc:docMk/>
          <pc:sldMk cId="3824019001" sldId="626"/>
        </pc:sldMkLst>
        <pc:spChg chg="mod">
          <ac:chgData name="Michelle Owens" userId="a66f935b-362b-4ec8-87b8-b38a6451ec64" providerId="ADAL" clId="{CEE7669D-1794-468D-AB70-27710EB51438}" dt="2024-03-20T21:16:32.602" v="1951" actId="6549"/>
          <ac:spMkLst>
            <pc:docMk/>
            <pc:sldMk cId="3824019001" sldId="626"/>
            <ac:spMk id="9" creationId="{A346BAB7-0936-0EF0-7A71-9FA5ADC90E40}"/>
          </ac:spMkLst>
        </pc:spChg>
      </pc:sldChg>
      <pc:sldChg chg="delSp modSp mod ord">
        <pc:chgData name="Michelle Owens" userId="a66f935b-362b-4ec8-87b8-b38a6451ec64" providerId="ADAL" clId="{CEE7669D-1794-468D-AB70-27710EB51438}" dt="2024-03-21T15:39:34.456" v="2178" actId="1038"/>
        <pc:sldMkLst>
          <pc:docMk/>
          <pc:sldMk cId="2319171700" sldId="627"/>
        </pc:sldMkLst>
        <pc:spChg chg="mod">
          <ac:chgData name="Michelle Owens" userId="a66f935b-362b-4ec8-87b8-b38a6451ec64" providerId="ADAL" clId="{CEE7669D-1794-468D-AB70-27710EB51438}" dt="2024-03-21T15:39:34.456" v="2178" actId="1038"/>
          <ac:spMkLst>
            <pc:docMk/>
            <pc:sldMk cId="2319171700" sldId="627"/>
            <ac:spMk id="2" creationId="{D096F5BD-51B1-C9E2-9ED5-EAF8771B2D2C}"/>
          </ac:spMkLst>
        </pc:spChg>
        <pc:spChg chg="mod">
          <ac:chgData name="Michelle Owens" userId="a66f935b-362b-4ec8-87b8-b38a6451ec64" providerId="ADAL" clId="{CEE7669D-1794-468D-AB70-27710EB51438}" dt="2024-03-20T20:53:51.590" v="1109" actId="20577"/>
          <ac:spMkLst>
            <pc:docMk/>
            <pc:sldMk cId="2319171700" sldId="627"/>
            <ac:spMk id="8" creationId="{EB176A76-E4B0-9C6B-82BD-B73717B14C9E}"/>
          </ac:spMkLst>
        </pc:spChg>
        <pc:picChg chg="del mod">
          <ac:chgData name="Michelle Owens" userId="a66f935b-362b-4ec8-87b8-b38a6451ec64" providerId="ADAL" clId="{CEE7669D-1794-468D-AB70-27710EB51438}" dt="2024-03-20T20:53:14.402" v="1100" actId="478"/>
          <ac:picMkLst>
            <pc:docMk/>
            <pc:sldMk cId="2319171700" sldId="627"/>
            <ac:picMk id="3" creationId="{690F338A-64A0-CE69-60C2-8E562A9BA16A}"/>
          </ac:picMkLst>
        </pc:picChg>
        <pc:picChg chg="mod">
          <ac:chgData name="Michelle Owens" userId="a66f935b-362b-4ec8-87b8-b38a6451ec64" providerId="ADAL" clId="{CEE7669D-1794-468D-AB70-27710EB51438}" dt="2024-03-21T15:39:23.458" v="2153" actId="1076"/>
          <ac:picMkLst>
            <pc:docMk/>
            <pc:sldMk cId="2319171700" sldId="627"/>
            <ac:picMk id="7" creationId="{46D422CB-49D8-6D6F-1543-4FD65DB57CC0}"/>
          </ac:picMkLst>
        </pc:picChg>
      </pc:sldChg>
      <pc:sldChg chg="modSp mod">
        <pc:chgData name="Michelle Owens" userId="a66f935b-362b-4ec8-87b8-b38a6451ec64" providerId="ADAL" clId="{CEE7669D-1794-468D-AB70-27710EB51438}" dt="2024-03-20T18:51:08.554" v="0" actId="27636"/>
        <pc:sldMkLst>
          <pc:docMk/>
          <pc:sldMk cId="0" sldId="628"/>
        </pc:sldMkLst>
        <pc:spChg chg="mod">
          <ac:chgData name="Michelle Owens" userId="a66f935b-362b-4ec8-87b8-b38a6451ec64" providerId="ADAL" clId="{CEE7669D-1794-468D-AB70-27710EB51438}" dt="2024-03-20T18:51:08.554" v="0" actId="27636"/>
          <ac:spMkLst>
            <pc:docMk/>
            <pc:sldMk cId="0" sldId="628"/>
            <ac:spMk id="346" creationId="{00000000-0000-0000-0000-000000000000}"/>
          </ac:spMkLst>
        </pc:spChg>
      </pc:sldChg>
      <pc:sldChg chg="modSp add mod">
        <pc:chgData name="Michelle Owens" userId="a66f935b-362b-4ec8-87b8-b38a6451ec64" providerId="ADAL" clId="{CEE7669D-1794-468D-AB70-27710EB51438}" dt="2024-03-20T18:53:23.460" v="66" actId="20577"/>
        <pc:sldMkLst>
          <pc:docMk/>
          <pc:sldMk cId="1214732289" sldId="634"/>
        </pc:sldMkLst>
        <pc:spChg chg="mod">
          <ac:chgData name="Michelle Owens" userId="a66f935b-362b-4ec8-87b8-b38a6451ec64" providerId="ADAL" clId="{CEE7669D-1794-468D-AB70-27710EB51438}" dt="2024-03-20T18:53:23.460" v="66" actId="20577"/>
          <ac:spMkLst>
            <pc:docMk/>
            <pc:sldMk cId="1214732289" sldId="634"/>
            <ac:spMk id="2" creationId="{4908AF73-2081-CF3D-91E4-066A5FC9343E}"/>
          </ac:spMkLst>
        </pc:spChg>
      </pc:sldChg>
      <pc:sldChg chg="delSp modSp add mod">
        <pc:chgData name="Michelle Owens" userId="a66f935b-362b-4ec8-87b8-b38a6451ec64" providerId="ADAL" clId="{CEE7669D-1794-468D-AB70-27710EB51438}" dt="2024-03-20T21:15:23.278" v="1949" actId="20577"/>
        <pc:sldMkLst>
          <pc:docMk/>
          <pc:sldMk cId="1395579648" sldId="635"/>
        </pc:sldMkLst>
        <pc:spChg chg="mod">
          <ac:chgData name="Michelle Owens" userId="a66f935b-362b-4ec8-87b8-b38a6451ec64" providerId="ADAL" clId="{CEE7669D-1794-468D-AB70-27710EB51438}" dt="2024-03-20T21:15:23.278" v="1949" actId="20577"/>
          <ac:spMkLst>
            <pc:docMk/>
            <pc:sldMk cId="1395579648" sldId="635"/>
            <ac:spMk id="2" creationId="{14596493-8E78-E531-0E85-5DEAE6606629}"/>
          </ac:spMkLst>
        </pc:spChg>
        <pc:spChg chg="mod">
          <ac:chgData name="Michelle Owens" userId="a66f935b-362b-4ec8-87b8-b38a6451ec64" providerId="ADAL" clId="{CEE7669D-1794-468D-AB70-27710EB51438}" dt="2024-03-20T21:02:03.010" v="1580" actId="6549"/>
          <ac:spMkLst>
            <pc:docMk/>
            <pc:sldMk cId="1395579648" sldId="635"/>
            <ac:spMk id="8" creationId="{4A16CEA5-1984-6F65-A58A-CC5CE8138EAF}"/>
          </ac:spMkLst>
        </pc:spChg>
        <pc:picChg chg="del mod">
          <ac:chgData name="Michelle Owens" userId="a66f935b-362b-4ec8-87b8-b38a6451ec64" providerId="ADAL" clId="{CEE7669D-1794-468D-AB70-27710EB51438}" dt="2024-03-20T21:02:04.752" v="1581" actId="478"/>
          <ac:picMkLst>
            <pc:docMk/>
            <pc:sldMk cId="1395579648" sldId="635"/>
            <ac:picMk id="3" creationId="{7458732A-25C9-C447-D70B-261D5C869F33}"/>
          </ac:picMkLst>
        </pc:picChg>
        <pc:picChg chg="mod">
          <ac:chgData name="Michelle Owens" userId="a66f935b-362b-4ec8-87b8-b38a6451ec64" providerId="ADAL" clId="{CEE7669D-1794-468D-AB70-27710EB51438}" dt="2024-03-20T21:02:51.938" v="1654" actId="1076"/>
          <ac:picMkLst>
            <pc:docMk/>
            <pc:sldMk cId="1395579648" sldId="635"/>
            <ac:picMk id="7" creationId="{77EE9C9C-290B-3EFB-3D1C-5E276C6A1E63}"/>
          </ac:picMkLst>
        </pc:picChg>
      </pc:sldChg>
    </pc:docChg>
  </pc:docChgLst>
  <pc:docChgLst>
    <pc:chgData name="Dara Hossley" userId="S::dhossley@hendersoncountync.gov::f1bc5e60-af8e-4dcf-95f6-932d3d1ae95f" providerId="AD" clId="Web-{1BB3B199-4AB4-444E-ADD4-75EF0F8E9D84}"/>
    <pc:docChg chg="modSld">
      <pc:chgData name="Dara Hossley" userId="S::dhossley@hendersoncountync.gov::f1bc5e60-af8e-4dcf-95f6-932d3d1ae95f" providerId="AD" clId="Web-{1BB3B199-4AB4-444E-ADD4-75EF0F8E9D84}" dt="2024-06-18T14:12:29.427" v="76"/>
      <pc:docMkLst>
        <pc:docMk/>
      </pc:docMkLst>
      <pc:sldChg chg="modSp">
        <pc:chgData name="Dara Hossley" userId="S::dhossley@hendersoncountync.gov::f1bc5e60-af8e-4dcf-95f6-932d3d1ae95f" providerId="AD" clId="Web-{1BB3B199-4AB4-444E-ADD4-75EF0F8E9D84}" dt="2024-06-18T14:12:04.739" v="0" actId="14100"/>
        <pc:sldMkLst>
          <pc:docMk/>
          <pc:sldMk cId="517766510" sldId="652"/>
        </pc:sldMkLst>
        <pc:picChg chg="mod">
          <ac:chgData name="Dara Hossley" userId="S::dhossley@hendersoncountync.gov::f1bc5e60-af8e-4dcf-95f6-932d3d1ae95f" providerId="AD" clId="Web-{1BB3B199-4AB4-444E-ADD4-75EF0F8E9D84}" dt="2024-06-18T14:12:04.739" v="0" actId="14100"/>
          <ac:picMkLst>
            <pc:docMk/>
            <pc:sldMk cId="517766510" sldId="652"/>
            <ac:picMk id="17" creationId="{7A97BD9D-BADC-2702-C4B5-5C29583FBD6D}"/>
          </ac:picMkLst>
        </pc:picChg>
      </pc:sldChg>
      <pc:sldChg chg="modSp">
        <pc:chgData name="Dara Hossley" userId="S::dhossley@hendersoncountync.gov::f1bc5e60-af8e-4dcf-95f6-932d3d1ae95f" providerId="AD" clId="Web-{1BB3B199-4AB4-444E-ADD4-75EF0F8E9D84}" dt="2024-06-18T14:12:26.068" v="12"/>
        <pc:sldMkLst>
          <pc:docMk/>
          <pc:sldMk cId="0" sldId="653"/>
        </pc:sldMkLst>
        <pc:graphicFrameChg chg="mod modGraphic">
          <ac:chgData name="Dara Hossley" userId="S::dhossley@hendersoncountync.gov::f1bc5e60-af8e-4dcf-95f6-932d3d1ae95f" providerId="AD" clId="Web-{1BB3B199-4AB4-444E-ADD4-75EF0F8E9D84}" dt="2024-06-18T14:12:26.068" v="12"/>
          <ac:graphicFrameMkLst>
            <pc:docMk/>
            <pc:sldMk cId="0" sldId="653"/>
            <ac:graphicFrameMk id="9" creationId="{00000000-0000-0000-0000-000000000000}"/>
          </ac:graphicFrameMkLst>
        </pc:graphicFrameChg>
      </pc:sldChg>
      <pc:sldChg chg="modSp">
        <pc:chgData name="Dara Hossley" userId="S::dhossley@hendersoncountync.gov::f1bc5e60-af8e-4dcf-95f6-932d3d1ae95f" providerId="AD" clId="Web-{1BB3B199-4AB4-444E-ADD4-75EF0F8E9D84}" dt="2024-06-18T14:12:29.427" v="76"/>
        <pc:sldMkLst>
          <pc:docMk/>
          <pc:sldMk cId="0" sldId="654"/>
        </pc:sldMkLst>
        <pc:graphicFrameChg chg="mod modGraphic">
          <ac:chgData name="Dara Hossley" userId="S::dhossley@hendersoncountync.gov::f1bc5e60-af8e-4dcf-95f6-932d3d1ae95f" providerId="AD" clId="Web-{1BB3B199-4AB4-444E-ADD4-75EF0F8E9D84}" dt="2024-06-18T14:12:29.365" v="65"/>
          <ac:graphicFrameMkLst>
            <pc:docMk/>
            <pc:sldMk cId="0" sldId="654"/>
            <ac:graphicFrameMk id="2" creationId="{00000000-0000-0000-0000-000000000000}"/>
          </ac:graphicFrameMkLst>
        </pc:graphicFrameChg>
        <pc:graphicFrameChg chg="mod modGraphic">
          <ac:chgData name="Dara Hossley" userId="S::dhossley@hendersoncountync.gov::f1bc5e60-af8e-4dcf-95f6-932d3d1ae95f" providerId="AD" clId="Web-{1BB3B199-4AB4-444E-ADD4-75EF0F8E9D84}" dt="2024-06-18T14:12:29.427" v="76"/>
          <ac:graphicFrameMkLst>
            <pc:docMk/>
            <pc:sldMk cId="0" sldId="654"/>
            <ac:graphicFrameMk id="4" creationId="{00000000-0000-0000-0000-000000000000}"/>
          </ac:graphicFrameMkLst>
        </pc:graphicFrameChg>
      </pc:sldChg>
    </pc:docChg>
  </pc:docChgLst>
  <pc:docChgLst>
    <pc:chgData name="Amy Boswell" userId="257d3738-91e5-474d-b519-8e3622b239c2" providerId="ADAL" clId="{6CBE299B-63C4-485F-8485-5CDDEC00FDBA}"/>
    <pc:docChg chg="undo custSel addSld delSld modSld">
      <pc:chgData name="Amy Boswell" userId="257d3738-91e5-474d-b519-8e3622b239c2" providerId="ADAL" clId="{6CBE299B-63C4-485F-8485-5CDDEC00FDBA}" dt="2024-03-21T19:54:50.471" v="1450"/>
      <pc:docMkLst>
        <pc:docMk/>
      </pc:docMkLst>
      <pc:sldChg chg="del">
        <pc:chgData name="Amy Boswell" userId="257d3738-91e5-474d-b519-8e3622b239c2" providerId="ADAL" clId="{6CBE299B-63C4-485F-8485-5CDDEC00FDBA}" dt="2024-03-15T15:38:26.407" v="1" actId="47"/>
        <pc:sldMkLst>
          <pc:docMk/>
          <pc:sldMk cId="2718277073" sldId="437"/>
        </pc:sldMkLst>
      </pc:sldChg>
      <pc:sldChg chg="del">
        <pc:chgData name="Amy Boswell" userId="257d3738-91e5-474d-b519-8e3622b239c2" providerId="ADAL" clId="{6CBE299B-63C4-485F-8485-5CDDEC00FDBA}" dt="2024-03-15T15:40:50.548" v="4" actId="47"/>
        <pc:sldMkLst>
          <pc:docMk/>
          <pc:sldMk cId="1645290776" sldId="620"/>
        </pc:sldMkLst>
      </pc:sldChg>
      <pc:sldChg chg="add del">
        <pc:chgData name="Amy Boswell" userId="257d3738-91e5-474d-b519-8e3622b239c2" providerId="ADAL" clId="{6CBE299B-63C4-485F-8485-5CDDEC00FDBA}" dt="2024-03-21T17:54:57.854" v="81" actId="47"/>
        <pc:sldMkLst>
          <pc:docMk/>
          <pc:sldMk cId="426981086" sldId="622"/>
        </pc:sldMkLst>
      </pc:sldChg>
      <pc:sldChg chg="del">
        <pc:chgData name="Amy Boswell" userId="257d3738-91e5-474d-b519-8e3622b239c2" providerId="ADAL" clId="{6CBE299B-63C4-485F-8485-5CDDEC00FDBA}" dt="2024-03-15T15:41:16.595" v="11" actId="47"/>
        <pc:sldMkLst>
          <pc:docMk/>
          <pc:sldMk cId="2539935056" sldId="623"/>
        </pc:sldMkLst>
      </pc:sldChg>
      <pc:sldChg chg="modSp add mod">
        <pc:chgData name="Amy Boswell" userId="257d3738-91e5-474d-b519-8e3622b239c2" providerId="ADAL" clId="{6CBE299B-63C4-485F-8485-5CDDEC00FDBA}" dt="2024-03-15T15:43:26.708" v="73" actId="20577"/>
        <pc:sldMkLst>
          <pc:docMk/>
          <pc:sldMk cId="2447373549" sldId="624"/>
        </pc:sldMkLst>
        <pc:spChg chg="mod">
          <ac:chgData name="Amy Boswell" userId="257d3738-91e5-474d-b519-8e3622b239c2" providerId="ADAL" clId="{6CBE299B-63C4-485F-8485-5CDDEC00FDBA}" dt="2024-03-15T15:43:26.708" v="73" actId="20577"/>
          <ac:spMkLst>
            <pc:docMk/>
            <pc:sldMk cId="2447373549" sldId="624"/>
            <ac:spMk id="9" creationId="{910BBA7C-2527-68E9-6C0E-80B4FCB89D40}"/>
          </ac:spMkLst>
        </pc:spChg>
      </pc:sldChg>
      <pc:sldChg chg="modSp add mod">
        <pc:chgData name="Amy Boswell" userId="257d3738-91e5-474d-b519-8e3622b239c2" providerId="ADAL" clId="{6CBE299B-63C4-485F-8485-5CDDEC00FDBA}" dt="2024-03-15T15:40:59.742" v="7" actId="20577"/>
        <pc:sldMkLst>
          <pc:docMk/>
          <pc:sldMk cId="751838231" sldId="625"/>
        </pc:sldMkLst>
        <pc:spChg chg="mod">
          <ac:chgData name="Amy Boswell" userId="257d3738-91e5-474d-b519-8e3622b239c2" providerId="ADAL" clId="{6CBE299B-63C4-485F-8485-5CDDEC00FDBA}" dt="2024-03-15T15:40:59.742" v="7" actId="20577"/>
          <ac:spMkLst>
            <pc:docMk/>
            <pc:sldMk cId="751838231" sldId="625"/>
            <ac:spMk id="2" creationId="{1E744094-F945-77DA-43CD-CE66A7B2084B}"/>
          </ac:spMkLst>
        </pc:spChg>
      </pc:sldChg>
      <pc:sldChg chg="modSp add mod">
        <pc:chgData name="Amy Boswell" userId="257d3738-91e5-474d-b519-8e3622b239c2" providerId="ADAL" clId="{6CBE299B-63C4-485F-8485-5CDDEC00FDBA}" dt="2024-03-15T15:42:26.753" v="28" actId="20577"/>
        <pc:sldMkLst>
          <pc:docMk/>
          <pc:sldMk cId="3824019001" sldId="626"/>
        </pc:sldMkLst>
        <pc:spChg chg="mod">
          <ac:chgData name="Amy Boswell" userId="257d3738-91e5-474d-b519-8e3622b239c2" providerId="ADAL" clId="{6CBE299B-63C4-485F-8485-5CDDEC00FDBA}" dt="2024-03-15T15:41:07.406" v="10" actId="20577"/>
          <ac:spMkLst>
            <pc:docMk/>
            <pc:sldMk cId="3824019001" sldId="626"/>
            <ac:spMk id="2" creationId="{1E744094-F945-77DA-43CD-CE66A7B2084B}"/>
          </ac:spMkLst>
        </pc:spChg>
        <pc:spChg chg="mod">
          <ac:chgData name="Amy Boswell" userId="257d3738-91e5-474d-b519-8e3622b239c2" providerId="ADAL" clId="{6CBE299B-63C4-485F-8485-5CDDEC00FDBA}" dt="2024-03-15T15:42:26.753" v="28" actId="20577"/>
          <ac:spMkLst>
            <pc:docMk/>
            <pc:sldMk cId="3824019001" sldId="626"/>
            <ac:spMk id="9" creationId="{A346BAB7-0936-0EF0-7A71-9FA5ADC90E40}"/>
          </ac:spMkLst>
        </pc:spChg>
        <pc:spChg chg="mod">
          <ac:chgData name="Amy Boswell" userId="257d3738-91e5-474d-b519-8e3622b239c2" providerId="ADAL" clId="{6CBE299B-63C4-485F-8485-5CDDEC00FDBA}" dt="2024-03-15T15:41:52.877" v="13" actId="20577"/>
          <ac:spMkLst>
            <pc:docMk/>
            <pc:sldMk cId="3824019001" sldId="626"/>
            <ac:spMk id="10" creationId="{12CB5E75-2F96-D765-83A9-65B575E33A71}"/>
          </ac:spMkLst>
        </pc:spChg>
      </pc:sldChg>
      <pc:sldChg chg="add del">
        <pc:chgData name="Amy Boswell" userId="257d3738-91e5-474d-b519-8e3622b239c2" providerId="ADAL" clId="{6CBE299B-63C4-485F-8485-5CDDEC00FDBA}" dt="2024-03-21T17:54:51.389" v="79"/>
        <pc:sldMkLst>
          <pc:docMk/>
          <pc:sldMk cId="517765399" sldId="636"/>
        </pc:sldMkLst>
      </pc:sldChg>
      <pc:sldChg chg="add del">
        <pc:chgData name="Amy Boswell" userId="257d3738-91e5-474d-b519-8e3622b239c2" providerId="ADAL" clId="{6CBE299B-63C4-485F-8485-5CDDEC00FDBA}" dt="2024-03-21T17:54:39.383" v="75"/>
        <pc:sldMkLst>
          <pc:docMk/>
          <pc:sldMk cId="846090860" sldId="636"/>
        </pc:sldMkLst>
      </pc:sldChg>
      <pc:sldChg chg="modSp add mod">
        <pc:chgData name="Amy Boswell" userId="257d3738-91e5-474d-b519-8e3622b239c2" providerId="ADAL" clId="{6CBE299B-63C4-485F-8485-5CDDEC00FDBA}" dt="2024-03-21T17:55:08.406" v="83" actId="20577"/>
        <pc:sldMkLst>
          <pc:docMk/>
          <pc:sldMk cId="1615950654" sldId="636"/>
        </pc:sldMkLst>
        <pc:spChg chg="mod">
          <ac:chgData name="Amy Boswell" userId="257d3738-91e5-474d-b519-8e3622b239c2" providerId="ADAL" clId="{6CBE299B-63C4-485F-8485-5CDDEC00FDBA}" dt="2024-03-21T17:55:08.406" v="83" actId="20577"/>
          <ac:spMkLst>
            <pc:docMk/>
            <pc:sldMk cId="1615950654" sldId="636"/>
            <ac:spMk id="8" creationId="{94899706-29ED-593B-A95F-5F5AF037C100}"/>
          </ac:spMkLst>
        </pc:spChg>
      </pc:sldChg>
      <pc:sldChg chg="modSp new mod">
        <pc:chgData name="Amy Boswell" userId="257d3738-91e5-474d-b519-8e3622b239c2" providerId="ADAL" clId="{6CBE299B-63C4-485F-8485-5CDDEC00FDBA}" dt="2024-03-21T19:54:03.037" v="1442" actId="207"/>
        <pc:sldMkLst>
          <pc:docMk/>
          <pc:sldMk cId="2574165451" sldId="637"/>
        </pc:sldMkLst>
        <pc:spChg chg="mod">
          <ac:chgData name="Amy Boswell" userId="257d3738-91e5-474d-b519-8e3622b239c2" providerId="ADAL" clId="{6CBE299B-63C4-485F-8485-5CDDEC00FDBA}" dt="2024-03-21T17:56:05.642" v="116" actId="20577"/>
          <ac:spMkLst>
            <pc:docMk/>
            <pc:sldMk cId="2574165451" sldId="637"/>
            <ac:spMk id="2" creationId="{E411852E-A70D-178C-0E67-A232919EEC85}"/>
          </ac:spMkLst>
        </pc:spChg>
        <pc:spChg chg="mod">
          <ac:chgData name="Amy Boswell" userId="257d3738-91e5-474d-b519-8e3622b239c2" providerId="ADAL" clId="{6CBE299B-63C4-485F-8485-5CDDEC00FDBA}" dt="2024-03-21T19:54:03.037" v="1442" actId="207"/>
          <ac:spMkLst>
            <pc:docMk/>
            <pc:sldMk cId="2574165451" sldId="637"/>
            <ac:spMk id="6" creationId="{A979911E-A9BF-D405-267D-45CCB1BDFB50}"/>
          </ac:spMkLst>
        </pc:spChg>
      </pc:sldChg>
      <pc:sldChg chg="modSp new mod">
        <pc:chgData name="Amy Boswell" userId="257d3738-91e5-474d-b519-8e3622b239c2" providerId="ADAL" clId="{6CBE299B-63C4-485F-8485-5CDDEC00FDBA}" dt="2024-03-21T19:54:40.454" v="1448" actId="27636"/>
        <pc:sldMkLst>
          <pc:docMk/>
          <pc:sldMk cId="1374328172" sldId="638"/>
        </pc:sldMkLst>
        <pc:spChg chg="mod">
          <ac:chgData name="Amy Boswell" userId="257d3738-91e5-474d-b519-8e3622b239c2" providerId="ADAL" clId="{6CBE299B-63C4-485F-8485-5CDDEC00FDBA}" dt="2024-03-21T18:00:21.574" v="410" actId="20577"/>
          <ac:spMkLst>
            <pc:docMk/>
            <pc:sldMk cId="1374328172" sldId="638"/>
            <ac:spMk id="2" creationId="{4D5521C3-8374-310B-4D10-94CE25D1A68B}"/>
          </ac:spMkLst>
        </pc:spChg>
        <pc:spChg chg="mod">
          <ac:chgData name="Amy Boswell" userId="257d3738-91e5-474d-b519-8e3622b239c2" providerId="ADAL" clId="{6CBE299B-63C4-485F-8485-5CDDEC00FDBA}" dt="2024-03-21T19:54:40.454" v="1448" actId="27636"/>
          <ac:spMkLst>
            <pc:docMk/>
            <pc:sldMk cId="1374328172" sldId="638"/>
            <ac:spMk id="6" creationId="{BE004C5A-518F-EE23-AFA5-7517F097A35D}"/>
          </ac:spMkLst>
        </pc:spChg>
      </pc:sldChg>
      <pc:sldChg chg="add del">
        <pc:chgData name="Amy Boswell" userId="257d3738-91e5-474d-b519-8e3622b239c2" providerId="ADAL" clId="{6CBE299B-63C4-485F-8485-5CDDEC00FDBA}" dt="2024-03-21T18:13:39.836" v="1415" actId="47"/>
        <pc:sldMkLst>
          <pc:docMk/>
          <pc:sldMk cId="2988004279" sldId="639"/>
        </pc:sldMkLst>
      </pc:sldChg>
      <pc:sldChg chg="modSp new mod">
        <pc:chgData name="Amy Boswell" userId="257d3738-91e5-474d-b519-8e3622b239c2" providerId="ADAL" clId="{6CBE299B-63C4-485F-8485-5CDDEC00FDBA}" dt="2024-03-21T19:54:50.471" v="1450"/>
        <pc:sldMkLst>
          <pc:docMk/>
          <pc:sldMk cId="1953411764" sldId="640"/>
        </pc:sldMkLst>
        <pc:spChg chg="mod">
          <ac:chgData name="Amy Boswell" userId="257d3738-91e5-474d-b519-8e3622b239c2" providerId="ADAL" clId="{6CBE299B-63C4-485F-8485-5CDDEC00FDBA}" dt="2024-03-21T18:06:37.652" v="902" actId="20577"/>
          <ac:spMkLst>
            <pc:docMk/>
            <pc:sldMk cId="1953411764" sldId="640"/>
            <ac:spMk id="2" creationId="{57925659-FD75-1995-C07F-45B452C372E5}"/>
          </ac:spMkLst>
        </pc:spChg>
        <pc:spChg chg="mod">
          <ac:chgData name="Amy Boswell" userId="257d3738-91e5-474d-b519-8e3622b239c2" providerId="ADAL" clId="{6CBE299B-63C4-485F-8485-5CDDEC00FDBA}" dt="2024-03-21T19:54:50.471" v="1450"/>
          <ac:spMkLst>
            <pc:docMk/>
            <pc:sldMk cId="1953411764" sldId="640"/>
            <ac:spMk id="6" creationId="{4C039476-5F6C-955B-91C9-D6C37B297FA1}"/>
          </ac:spMkLst>
        </pc:spChg>
      </pc:sldChg>
    </pc:docChg>
  </pc:docChgLst>
  <pc:docChgLst>
    <pc:chgData name="Michelle Owens" userId="S::mowens@hendersoncountync.gov::a66f935b-362b-4ec8-87b8-b38a6451ec64" providerId="AD" clId="Web-{1C1EDD6E-834B-5AEE-3457-CA017A6D9E82}"/>
    <pc:docChg chg="addSld delSld modSld">
      <pc:chgData name="Michelle Owens" userId="S::mowens@hendersoncountync.gov::a66f935b-362b-4ec8-87b8-b38a6451ec64" providerId="AD" clId="Web-{1C1EDD6E-834B-5AEE-3457-CA017A6D9E82}" dt="2023-10-20T13:35:02.156" v="19" actId="20577"/>
      <pc:docMkLst>
        <pc:docMk/>
      </pc:docMkLst>
      <pc:sldChg chg="modSp">
        <pc:chgData name="Michelle Owens" userId="S::mowens@hendersoncountync.gov::a66f935b-362b-4ec8-87b8-b38a6451ec64" providerId="AD" clId="Web-{1C1EDD6E-834B-5AEE-3457-CA017A6D9E82}" dt="2023-10-20T13:35:02.156" v="19" actId="20577"/>
        <pc:sldMkLst>
          <pc:docMk/>
          <pc:sldMk cId="972019400" sldId="353"/>
        </pc:sldMkLst>
        <pc:spChg chg="mod">
          <ac:chgData name="Michelle Owens" userId="S::mowens@hendersoncountync.gov::a66f935b-362b-4ec8-87b8-b38a6451ec64" providerId="AD" clId="Web-{1C1EDD6E-834B-5AEE-3457-CA017A6D9E82}" dt="2023-10-20T13:35:02.156" v="19" actId="20577"/>
          <ac:spMkLst>
            <pc:docMk/>
            <pc:sldMk cId="972019400" sldId="353"/>
            <ac:spMk id="2" creationId="{17C3EB07-368D-40AA-39E9-351692EFD9B6}"/>
          </ac:spMkLst>
        </pc:spChg>
        <pc:spChg chg="mod">
          <ac:chgData name="Michelle Owens" userId="S::mowens@hendersoncountync.gov::a66f935b-362b-4ec8-87b8-b38a6451ec64" providerId="AD" clId="Web-{1C1EDD6E-834B-5AEE-3457-CA017A6D9E82}" dt="2023-10-20T13:31:23.824" v="2" actId="1076"/>
          <ac:spMkLst>
            <pc:docMk/>
            <pc:sldMk cId="972019400" sldId="353"/>
            <ac:spMk id="6" creationId="{2C95D6B9-AD9B-AF13-D5D9-2B16A36F1341}"/>
          </ac:spMkLst>
        </pc:spChg>
      </pc:sldChg>
      <pc:sldChg chg="modSp">
        <pc:chgData name="Michelle Owens" userId="S::mowens@hendersoncountync.gov::a66f935b-362b-4ec8-87b8-b38a6451ec64" providerId="AD" clId="Web-{1C1EDD6E-834B-5AEE-3457-CA017A6D9E82}" dt="2023-10-20T13:30:38.027" v="1" actId="20577"/>
        <pc:sldMkLst>
          <pc:docMk/>
          <pc:sldMk cId="2466863483" sldId="502"/>
        </pc:sldMkLst>
        <pc:spChg chg="mod">
          <ac:chgData name="Michelle Owens" userId="S::mowens@hendersoncountync.gov::a66f935b-362b-4ec8-87b8-b38a6451ec64" providerId="AD" clId="Web-{1C1EDD6E-834B-5AEE-3457-CA017A6D9E82}" dt="2023-10-20T13:30:38.027" v="1" actId="20577"/>
          <ac:spMkLst>
            <pc:docMk/>
            <pc:sldMk cId="2466863483" sldId="502"/>
            <ac:spMk id="9" creationId="{910BBA7C-2527-68E9-6C0E-80B4FCB89D40}"/>
          </ac:spMkLst>
        </pc:spChg>
      </pc:sldChg>
      <pc:sldChg chg="addSp delSp modSp add del replId">
        <pc:chgData name="Michelle Owens" userId="S::mowens@hendersoncountync.gov::a66f935b-362b-4ec8-87b8-b38a6451ec64" providerId="AD" clId="Web-{1C1EDD6E-834B-5AEE-3457-CA017A6D9E82}" dt="2023-10-20T13:34:21.202" v="18"/>
        <pc:sldMkLst>
          <pc:docMk/>
          <pc:sldMk cId="4224275892" sldId="548"/>
        </pc:sldMkLst>
        <pc:spChg chg="mod">
          <ac:chgData name="Michelle Owens" userId="S::mowens@hendersoncountync.gov::a66f935b-362b-4ec8-87b8-b38a6451ec64" providerId="AD" clId="Web-{1C1EDD6E-834B-5AEE-3457-CA017A6D9E82}" dt="2023-10-20T13:33:43.733" v="12" actId="20577"/>
          <ac:spMkLst>
            <pc:docMk/>
            <pc:sldMk cId="4224275892" sldId="548"/>
            <ac:spMk id="6" creationId="{2C95D6B9-AD9B-AF13-D5D9-2B16A36F1341}"/>
          </ac:spMkLst>
        </pc:spChg>
        <pc:spChg chg="add del mod">
          <ac:chgData name="Michelle Owens" userId="S::mowens@hendersoncountync.gov::a66f935b-362b-4ec8-87b8-b38a6451ec64" providerId="AD" clId="Web-{1C1EDD6E-834B-5AEE-3457-CA017A6D9E82}" dt="2023-10-20T13:34:19.389" v="13"/>
          <ac:spMkLst>
            <pc:docMk/>
            <pc:sldMk cId="4224275892" sldId="548"/>
            <ac:spMk id="7" creationId="{49B2C2C0-63B2-BBAF-0656-0A027914975F}"/>
          </ac:spMkLst>
        </pc:spChg>
        <pc:spChg chg="del">
          <ac:chgData name="Michelle Owens" userId="S::mowens@hendersoncountync.gov::a66f935b-362b-4ec8-87b8-b38a6451ec64" providerId="AD" clId="Web-{1C1EDD6E-834B-5AEE-3457-CA017A6D9E82}" dt="2023-10-20T13:33:29.576" v="4"/>
          <ac:spMkLst>
            <pc:docMk/>
            <pc:sldMk cId="4224275892" sldId="548"/>
            <ac:spMk id="8" creationId="{8BDE6ED6-748A-5F0F-42D0-A85069D45721}"/>
          </ac:spMkLst>
        </pc:spChg>
        <pc:spChg chg="add mod">
          <ac:chgData name="Michelle Owens" userId="S::mowens@hendersoncountync.gov::a66f935b-362b-4ec8-87b8-b38a6451ec64" providerId="AD" clId="Web-{1C1EDD6E-834B-5AEE-3457-CA017A6D9E82}" dt="2023-10-20T13:34:19.686" v="17"/>
          <ac:spMkLst>
            <pc:docMk/>
            <pc:sldMk cId="4224275892" sldId="548"/>
            <ac:spMk id="11" creationId="{B9584AAE-2353-84C0-2B28-6514010A5F7E}"/>
          </ac:spMkLst>
        </pc:spChg>
        <pc:picChg chg="add del mod ord">
          <ac:chgData name="Michelle Owens" userId="S::mowens@hendersoncountync.gov::a66f935b-362b-4ec8-87b8-b38a6451ec64" providerId="AD" clId="Web-{1C1EDD6E-834B-5AEE-3457-CA017A6D9E82}" dt="2023-10-20T13:34:19.686" v="17"/>
          <ac:picMkLst>
            <pc:docMk/>
            <pc:sldMk cId="4224275892" sldId="548"/>
            <ac:picMk id="9" creationId="{CD7B1A53-88BA-97A0-5B85-6B6EFA444003}"/>
          </ac:picMkLst>
        </pc:picChg>
      </pc:sldChg>
    </pc:docChg>
  </pc:docChgLst>
  <pc:docChgLst>
    <pc:chgData name="Dara Hossley" userId="S::dhossley@hendersoncountync.gov::f1bc5e60-af8e-4dcf-95f6-932d3d1ae95f" providerId="AD" clId="Web-{B85B1605-6E95-48E2-80C4-FB318555325F}"/>
    <pc:docChg chg="addSld addMainMaster">
      <pc:chgData name="Dara Hossley" userId="S::dhossley@hendersoncountync.gov::f1bc5e60-af8e-4dcf-95f6-932d3d1ae95f" providerId="AD" clId="Web-{B85B1605-6E95-48E2-80C4-FB318555325F}" dt="2024-04-17T17:37:51.952" v="0"/>
      <pc:docMkLst>
        <pc:docMk/>
      </pc:docMkLst>
      <pc:sldChg chg="add">
        <pc:chgData name="Dara Hossley" userId="S::dhossley@hendersoncountync.gov::f1bc5e60-af8e-4dcf-95f6-932d3d1ae95f" providerId="AD" clId="Web-{B85B1605-6E95-48E2-80C4-FB318555325F}" dt="2024-04-17T17:37:51.952" v="0"/>
        <pc:sldMkLst>
          <pc:docMk/>
          <pc:sldMk cId="986602613" sldId="641"/>
        </pc:sldMkLst>
      </pc:sldChg>
      <pc:sldMasterChg chg="add addSldLayout">
        <pc:chgData name="Dara Hossley" userId="S::dhossley@hendersoncountync.gov::f1bc5e60-af8e-4dcf-95f6-932d3d1ae95f" providerId="AD" clId="Web-{B85B1605-6E95-48E2-80C4-FB318555325F}" dt="2024-04-17T17:37:51.952" v="0"/>
        <pc:sldMasterMkLst>
          <pc:docMk/>
          <pc:sldMasterMk cId="233275431" sldId="2147483997"/>
        </pc:sldMasterMkLst>
        <pc:sldLayoutChg chg="add">
          <pc:chgData name="Dara Hossley" userId="S::dhossley@hendersoncountync.gov::f1bc5e60-af8e-4dcf-95f6-932d3d1ae95f" providerId="AD" clId="Web-{B85B1605-6E95-48E2-80C4-FB318555325F}" dt="2024-04-17T17:37:51.952" v="0"/>
          <pc:sldLayoutMkLst>
            <pc:docMk/>
            <pc:sldMasterMk cId="233275431" sldId="2147483997"/>
            <pc:sldLayoutMk cId="546306335" sldId="2147483998"/>
          </pc:sldLayoutMkLst>
        </pc:sldLayoutChg>
        <pc:sldLayoutChg chg="add">
          <pc:chgData name="Dara Hossley" userId="S::dhossley@hendersoncountync.gov::f1bc5e60-af8e-4dcf-95f6-932d3d1ae95f" providerId="AD" clId="Web-{B85B1605-6E95-48E2-80C4-FB318555325F}" dt="2024-04-17T17:37:51.952" v="0"/>
          <pc:sldLayoutMkLst>
            <pc:docMk/>
            <pc:sldMasterMk cId="233275431" sldId="2147483997"/>
            <pc:sldLayoutMk cId="1325404370" sldId="2147483999"/>
          </pc:sldLayoutMkLst>
        </pc:sldLayoutChg>
        <pc:sldLayoutChg chg="add">
          <pc:chgData name="Dara Hossley" userId="S::dhossley@hendersoncountync.gov::f1bc5e60-af8e-4dcf-95f6-932d3d1ae95f" providerId="AD" clId="Web-{B85B1605-6E95-48E2-80C4-FB318555325F}" dt="2024-04-17T17:37:51.952" v="0"/>
          <pc:sldLayoutMkLst>
            <pc:docMk/>
            <pc:sldMasterMk cId="233275431" sldId="2147483997"/>
            <pc:sldLayoutMk cId="1960633853" sldId="2147484000"/>
          </pc:sldLayoutMkLst>
        </pc:sldLayoutChg>
        <pc:sldLayoutChg chg="add">
          <pc:chgData name="Dara Hossley" userId="S::dhossley@hendersoncountync.gov::f1bc5e60-af8e-4dcf-95f6-932d3d1ae95f" providerId="AD" clId="Web-{B85B1605-6E95-48E2-80C4-FB318555325F}" dt="2024-04-17T17:37:51.952" v="0"/>
          <pc:sldLayoutMkLst>
            <pc:docMk/>
            <pc:sldMasterMk cId="233275431" sldId="2147483997"/>
            <pc:sldLayoutMk cId="3717436479" sldId="2147484001"/>
          </pc:sldLayoutMkLst>
        </pc:sldLayoutChg>
        <pc:sldLayoutChg chg="add">
          <pc:chgData name="Dara Hossley" userId="S::dhossley@hendersoncountync.gov::f1bc5e60-af8e-4dcf-95f6-932d3d1ae95f" providerId="AD" clId="Web-{B85B1605-6E95-48E2-80C4-FB318555325F}" dt="2024-04-17T17:37:51.952" v="0"/>
          <pc:sldLayoutMkLst>
            <pc:docMk/>
            <pc:sldMasterMk cId="233275431" sldId="2147483997"/>
            <pc:sldLayoutMk cId="1772428613" sldId="2147484002"/>
          </pc:sldLayoutMkLst>
        </pc:sldLayoutChg>
      </pc:sldMasterChg>
    </pc:docChg>
  </pc:docChgLst>
  <pc:docChgLst>
    <pc:chgData name="Dara Hossley" userId="S::dhossley@hendersoncountync.gov::f1bc5e60-af8e-4dcf-95f6-932d3d1ae95f" providerId="AD" clId="Web-{E1304DF0-36B0-412A-9F4E-5C2DB77D885B}"/>
    <pc:docChg chg="delSld modSld">
      <pc:chgData name="Dara Hossley" userId="S::dhossley@hendersoncountync.gov::f1bc5e60-af8e-4dcf-95f6-932d3d1ae95f" providerId="AD" clId="Web-{E1304DF0-36B0-412A-9F4E-5C2DB77D885B}" dt="2024-03-12T20:54:43.042" v="1"/>
      <pc:docMkLst>
        <pc:docMk/>
      </pc:docMkLst>
      <pc:sldChg chg="delSp">
        <pc:chgData name="Dara Hossley" userId="S::dhossley@hendersoncountync.gov::f1bc5e60-af8e-4dcf-95f6-932d3d1ae95f" providerId="AD" clId="Web-{E1304DF0-36B0-412A-9F4E-5C2DB77D885B}" dt="2024-03-12T20:54:40.214" v="0"/>
        <pc:sldMkLst>
          <pc:docMk/>
          <pc:sldMk cId="256010590" sldId="558"/>
        </pc:sldMkLst>
        <pc:picChg chg="del">
          <ac:chgData name="Dara Hossley" userId="S::dhossley@hendersoncountync.gov::f1bc5e60-af8e-4dcf-95f6-932d3d1ae95f" providerId="AD" clId="Web-{E1304DF0-36B0-412A-9F4E-5C2DB77D885B}" dt="2024-03-12T20:54:40.214" v="0"/>
          <ac:picMkLst>
            <pc:docMk/>
            <pc:sldMk cId="256010590" sldId="558"/>
            <ac:picMk id="3" creationId="{01CBDAF5-77EF-5DDE-213D-2AA2E7416EE1}"/>
          </ac:picMkLst>
        </pc:picChg>
      </pc:sldChg>
      <pc:sldChg chg="del">
        <pc:chgData name="Dara Hossley" userId="S::dhossley@hendersoncountync.gov::f1bc5e60-af8e-4dcf-95f6-932d3d1ae95f" providerId="AD" clId="Web-{E1304DF0-36B0-412A-9F4E-5C2DB77D885B}" dt="2024-03-12T20:54:43.042" v="1"/>
        <pc:sldMkLst>
          <pc:docMk/>
          <pc:sldMk cId="224498444" sldId="559"/>
        </pc:sldMkLst>
      </pc:sldChg>
    </pc:docChg>
  </pc:docChgLst>
  <pc:docChgLst>
    <pc:chgData name="Michelle Owens" userId="S::mowens@hendersoncountync.gov::a66f935b-362b-4ec8-87b8-b38a6451ec64" providerId="AD" clId="Web-{D1A63689-DBD8-43C8-8B49-490B8CA93D6F}"/>
    <pc:docChg chg="modSld">
      <pc:chgData name="Michelle Owens" userId="S::mowens@hendersoncountync.gov::a66f935b-362b-4ec8-87b8-b38a6451ec64" providerId="AD" clId="Web-{D1A63689-DBD8-43C8-8B49-490B8CA93D6F}" dt="2024-06-11T20:46:53.305" v="3" actId="20577"/>
      <pc:docMkLst>
        <pc:docMk/>
      </pc:docMkLst>
      <pc:sldChg chg="modSp">
        <pc:chgData name="Michelle Owens" userId="S::mowens@hendersoncountync.gov::a66f935b-362b-4ec8-87b8-b38a6451ec64" providerId="AD" clId="Web-{D1A63689-DBD8-43C8-8B49-490B8CA93D6F}" dt="2024-06-11T20:46:53.305" v="3" actId="20577"/>
        <pc:sldMkLst>
          <pc:docMk/>
          <pc:sldMk cId="113635887" sldId="370"/>
        </pc:sldMkLst>
        <pc:spChg chg="mod">
          <ac:chgData name="Michelle Owens" userId="S::mowens@hendersoncountync.gov::a66f935b-362b-4ec8-87b8-b38a6451ec64" providerId="AD" clId="Web-{D1A63689-DBD8-43C8-8B49-490B8CA93D6F}" dt="2024-06-11T20:46:53.305" v="3" actId="20577"/>
          <ac:spMkLst>
            <pc:docMk/>
            <pc:sldMk cId="113635887" sldId="370"/>
            <ac:spMk id="6" creationId="{3F1858DC-9145-02DD-757B-18AFE82B2219}"/>
          </ac:spMkLst>
        </pc:spChg>
      </pc:sldChg>
    </pc:docChg>
  </pc:docChgLst>
  <pc:docChgLst>
    <pc:chgData name="Michelle Owens" userId="a66f935b-362b-4ec8-87b8-b38a6451ec64" providerId="ADAL" clId="{CE95E4A5-1546-4C49-918E-88E83F04CA44}"/>
    <pc:docChg chg="modSld sldOrd">
      <pc:chgData name="Michelle Owens" userId="a66f935b-362b-4ec8-87b8-b38a6451ec64" providerId="ADAL" clId="{CE95E4A5-1546-4C49-918E-88E83F04CA44}" dt="2024-04-11T21:31:08.254" v="4" actId="1076"/>
      <pc:docMkLst>
        <pc:docMk/>
      </pc:docMkLst>
      <pc:sldChg chg="modSp mod ord">
        <pc:chgData name="Michelle Owens" userId="a66f935b-362b-4ec8-87b8-b38a6451ec64" providerId="ADAL" clId="{CE95E4A5-1546-4C49-918E-88E83F04CA44}" dt="2024-04-11T21:31:08.254" v="4" actId="1076"/>
        <pc:sldMkLst>
          <pc:docMk/>
          <pc:sldMk cId="849254507" sldId="562"/>
        </pc:sldMkLst>
        <pc:spChg chg="mod">
          <ac:chgData name="Michelle Owens" userId="a66f935b-362b-4ec8-87b8-b38a6451ec64" providerId="ADAL" clId="{CE95E4A5-1546-4C49-918E-88E83F04CA44}" dt="2024-04-11T21:31:08.254" v="4" actId="1076"/>
          <ac:spMkLst>
            <pc:docMk/>
            <pc:sldMk cId="849254507" sldId="562"/>
            <ac:spMk id="11" creationId="{8527AC84-E188-CDFC-E217-FDBE59A0E4AB}"/>
          </ac:spMkLst>
        </pc:spChg>
      </pc:sldChg>
    </pc:docChg>
  </pc:docChgLst>
  <pc:docChgLst>
    <pc:chgData name="Dara Hossley" userId="S::dhossley@hendersoncountync.gov::f1bc5e60-af8e-4dcf-95f6-932d3d1ae95f" providerId="AD" clId="Web-{7B5E3BB9-5CC9-41C8-A5A0-03F27E926ADF}"/>
    <pc:docChg chg="sldOrd">
      <pc:chgData name="Dara Hossley" userId="S::dhossley@hendersoncountync.gov::f1bc5e60-af8e-4dcf-95f6-932d3d1ae95f" providerId="AD" clId="Web-{7B5E3BB9-5CC9-41C8-A5A0-03F27E926ADF}" dt="2024-06-13T19:40:32.051" v="5"/>
      <pc:docMkLst>
        <pc:docMk/>
      </pc:docMkLst>
      <pc:sldChg chg="ord">
        <pc:chgData name="Dara Hossley" userId="S::dhossley@hendersoncountync.gov::f1bc5e60-af8e-4dcf-95f6-932d3d1ae95f" providerId="AD" clId="Web-{7B5E3BB9-5CC9-41C8-A5A0-03F27E926ADF}" dt="2024-06-13T19:40:00.036" v="0"/>
        <pc:sldMkLst>
          <pc:docMk/>
          <pc:sldMk cId="113635887" sldId="370"/>
        </pc:sldMkLst>
      </pc:sldChg>
      <pc:sldChg chg="ord">
        <pc:chgData name="Dara Hossley" userId="S::dhossley@hendersoncountync.gov::f1bc5e60-af8e-4dcf-95f6-932d3d1ae95f" providerId="AD" clId="Web-{7B5E3BB9-5CC9-41C8-A5A0-03F27E926ADF}" dt="2024-06-13T19:40:32.051" v="5"/>
        <pc:sldMkLst>
          <pc:docMk/>
          <pc:sldMk cId="3536116618" sldId="557"/>
        </pc:sldMkLst>
      </pc:sldChg>
      <pc:sldChg chg="ord">
        <pc:chgData name="Dara Hossley" userId="S::dhossley@hendersoncountync.gov::f1bc5e60-af8e-4dcf-95f6-932d3d1ae95f" providerId="AD" clId="Web-{7B5E3BB9-5CC9-41C8-A5A0-03F27E926ADF}" dt="2024-06-13T19:40:32.051" v="4"/>
        <pc:sldMkLst>
          <pc:docMk/>
          <pc:sldMk cId="0" sldId="646"/>
        </pc:sldMkLst>
      </pc:sldChg>
      <pc:sldChg chg="ord">
        <pc:chgData name="Dara Hossley" userId="S::dhossley@hendersoncountync.gov::f1bc5e60-af8e-4dcf-95f6-932d3d1ae95f" providerId="AD" clId="Web-{7B5E3BB9-5CC9-41C8-A5A0-03F27E926ADF}" dt="2024-06-13T19:40:32.051" v="3"/>
        <pc:sldMkLst>
          <pc:docMk/>
          <pc:sldMk cId="0" sldId="647"/>
        </pc:sldMkLst>
      </pc:sldChg>
      <pc:sldChg chg="ord">
        <pc:chgData name="Dara Hossley" userId="S::dhossley@hendersoncountync.gov::f1bc5e60-af8e-4dcf-95f6-932d3d1ae95f" providerId="AD" clId="Web-{7B5E3BB9-5CC9-41C8-A5A0-03F27E926ADF}" dt="2024-06-13T19:40:32.051" v="2"/>
        <pc:sldMkLst>
          <pc:docMk/>
          <pc:sldMk cId="0" sldId="648"/>
        </pc:sldMkLst>
      </pc:sldChg>
      <pc:sldChg chg="ord">
        <pc:chgData name="Dara Hossley" userId="S::dhossley@hendersoncountync.gov::f1bc5e60-af8e-4dcf-95f6-932d3d1ae95f" providerId="AD" clId="Web-{7B5E3BB9-5CC9-41C8-A5A0-03F27E926ADF}" dt="2024-06-13T19:40:11.332" v="1"/>
        <pc:sldMkLst>
          <pc:docMk/>
          <pc:sldMk cId="145099984" sldId="651"/>
        </pc:sldMkLst>
      </pc:sldChg>
    </pc:docChg>
  </pc:docChgLst>
  <pc:docChgLst>
    <pc:chgData name="Amy Boswell" userId="257d3738-91e5-474d-b519-8e3622b239c2" providerId="ADAL" clId="{3D43233C-F3CE-4DC7-88FA-207C6CAEE5B1}"/>
    <pc:docChg chg="undo custSel addSld delSld modSld">
      <pc:chgData name="Amy Boswell" userId="257d3738-91e5-474d-b519-8e3622b239c2" providerId="ADAL" clId="{3D43233C-F3CE-4DC7-88FA-207C6CAEE5B1}" dt="2024-05-21T13:56:25.997" v="345" actId="20577"/>
      <pc:docMkLst>
        <pc:docMk/>
      </pc:docMkLst>
      <pc:sldChg chg="modSp mod">
        <pc:chgData name="Amy Boswell" userId="257d3738-91e5-474d-b519-8e3622b239c2" providerId="ADAL" clId="{3D43233C-F3CE-4DC7-88FA-207C6CAEE5B1}" dt="2024-05-21T13:56:25.997" v="345" actId="20577"/>
        <pc:sldMkLst>
          <pc:docMk/>
          <pc:sldMk cId="799623174" sldId="266"/>
        </pc:sldMkLst>
        <pc:spChg chg="mod">
          <ac:chgData name="Amy Boswell" userId="257d3738-91e5-474d-b519-8e3622b239c2" providerId="ADAL" clId="{3D43233C-F3CE-4DC7-88FA-207C6CAEE5B1}" dt="2024-05-21T13:56:25.997" v="345" actId="20577"/>
          <ac:spMkLst>
            <pc:docMk/>
            <pc:sldMk cId="799623174" sldId="266"/>
            <ac:spMk id="9" creationId="{910BBA7C-2527-68E9-6C0E-80B4FCB89D40}"/>
          </ac:spMkLst>
        </pc:spChg>
      </pc:sldChg>
      <pc:sldChg chg="del">
        <pc:chgData name="Amy Boswell" userId="257d3738-91e5-474d-b519-8e3622b239c2" providerId="ADAL" clId="{3D43233C-F3CE-4DC7-88FA-207C6CAEE5B1}" dt="2024-05-21T13:50:12.955" v="1" actId="47"/>
        <pc:sldMkLst>
          <pc:docMk/>
          <pc:sldMk cId="2447373549" sldId="624"/>
        </pc:sldMkLst>
      </pc:sldChg>
      <pc:sldChg chg="add">
        <pc:chgData name="Amy Boswell" userId="257d3738-91e5-474d-b519-8e3622b239c2" providerId="ADAL" clId="{3D43233C-F3CE-4DC7-88FA-207C6CAEE5B1}" dt="2024-05-21T13:50:07.882" v="0"/>
        <pc:sldMkLst>
          <pc:docMk/>
          <pc:sldMk cId="3359470932" sldId="625"/>
        </pc:sldMkLst>
      </pc:sldChg>
      <pc:sldChg chg="modSp new mod">
        <pc:chgData name="Amy Boswell" userId="257d3738-91e5-474d-b519-8e3622b239c2" providerId="ADAL" clId="{3D43233C-F3CE-4DC7-88FA-207C6CAEE5B1}" dt="2024-05-21T13:55:18.174" v="311" actId="255"/>
        <pc:sldMkLst>
          <pc:docMk/>
          <pc:sldMk cId="1284534977" sldId="637"/>
        </pc:sldMkLst>
        <pc:spChg chg="mod">
          <ac:chgData name="Amy Boswell" userId="257d3738-91e5-474d-b519-8e3622b239c2" providerId="ADAL" clId="{3D43233C-F3CE-4DC7-88FA-207C6CAEE5B1}" dt="2024-05-21T13:51:30.815" v="14"/>
          <ac:spMkLst>
            <pc:docMk/>
            <pc:sldMk cId="1284534977" sldId="637"/>
            <ac:spMk id="2" creationId="{4368326B-76A4-A7B4-D3C6-1C7DD2758ACB}"/>
          </ac:spMkLst>
        </pc:spChg>
        <pc:spChg chg="mod">
          <ac:chgData name="Amy Boswell" userId="257d3738-91e5-474d-b519-8e3622b239c2" providerId="ADAL" clId="{3D43233C-F3CE-4DC7-88FA-207C6CAEE5B1}" dt="2024-05-21T13:55:18.174" v="311" actId="255"/>
          <ac:spMkLst>
            <pc:docMk/>
            <pc:sldMk cId="1284534977" sldId="637"/>
            <ac:spMk id="6" creationId="{78AF79DE-B35C-4BF2-3A29-7038D52282C4}"/>
          </ac:spMkLst>
        </pc:spChg>
      </pc:sldChg>
    </pc:docChg>
  </pc:docChgLst>
  <pc:docChgLst>
    <pc:chgData name="Melanie Black" userId="4bcd652d-c166-4a86-846b-a5ee12d49d22" providerId="ADAL" clId="{73D42DA5-BDD8-4073-81F1-86D1993F831D}"/>
    <pc:docChg chg="custSel delSld modSld delMainMaster">
      <pc:chgData name="Melanie Black" userId="4bcd652d-c166-4a86-846b-a5ee12d49d22" providerId="ADAL" clId="{73D42DA5-BDD8-4073-81F1-86D1993F831D}" dt="2024-05-21T17:15:21.468" v="291"/>
      <pc:docMkLst>
        <pc:docMk/>
      </pc:docMkLst>
      <pc:sldChg chg="del">
        <pc:chgData name="Melanie Black" userId="4bcd652d-c166-4a86-846b-a5ee12d49d22" providerId="ADAL" clId="{73D42DA5-BDD8-4073-81F1-86D1993F831D}" dt="2024-05-21T16:44:44.430" v="0" actId="47"/>
        <pc:sldMkLst>
          <pc:docMk/>
          <pc:sldMk cId="0" sldId="257"/>
        </pc:sldMkLst>
      </pc:sldChg>
      <pc:sldChg chg="del">
        <pc:chgData name="Melanie Black" userId="4bcd652d-c166-4a86-846b-a5ee12d49d22" providerId="ADAL" clId="{73D42DA5-BDD8-4073-81F1-86D1993F831D}" dt="2024-05-21T16:44:44.430" v="0" actId="47"/>
        <pc:sldMkLst>
          <pc:docMk/>
          <pc:sldMk cId="0" sldId="258"/>
        </pc:sldMkLst>
      </pc:sldChg>
      <pc:sldChg chg="del">
        <pc:chgData name="Melanie Black" userId="4bcd652d-c166-4a86-846b-a5ee12d49d22" providerId="ADAL" clId="{73D42DA5-BDD8-4073-81F1-86D1993F831D}" dt="2024-05-21T16:44:44.430" v="0" actId="47"/>
        <pc:sldMkLst>
          <pc:docMk/>
          <pc:sldMk cId="0" sldId="259"/>
        </pc:sldMkLst>
      </pc:sldChg>
      <pc:sldChg chg="del">
        <pc:chgData name="Melanie Black" userId="4bcd652d-c166-4a86-846b-a5ee12d49d22" providerId="ADAL" clId="{73D42DA5-BDD8-4073-81F1-86D1993F831D}" dt="2024-05-21T16:44:44.430" v="0" actId="47"/>
        <pc:sldMkLst>
          <pc:docMk/>
          <pc:sldMk cId="0" sldId="260"/>
        </pc:sldMkLst>
      </pc:sldChg>
      <pc:sldChg chg="del">
        <pc:chgData name="Melanie Black" userId="4bcd652d-c166-4a86-846b-a5ee12d49d22" providerId="ADAL" clId="{73D42DA5-BDD8-4073-81F1-86D1993F831D}" dt="2024-05-21T16:44:44.430" v="0" actId="47"/>
        <pc:sldMkLst>
          <pc:docMk/>
          <pc:sldMk cId="0" sldId="261"/>
        </pc:sldMkLst>
      </pc:sldChg>
      <pc:sldChg chg="del">
        <pc:chgData name="Melanie Black" userId="4bcd652d-c166-4a86-846b-a5ee12d49d22" providerId="ADAL" clId="{73D42DA5-BDD8-4073-81F1-86D1993F831D}" dt="2024-05-21T16:44:44.430" v="0" actId="47"/>
        <pc:sldMkLst>
          <pc:docMk/>
          <pc:sldMk cId="0" sldId="262"/>
        </pc:sldMkLst>
      </pc:sldChg>
      <pc:sldChg chg="del">
        <pc:chgData name="Melanie Black" userId="4bcd652d-c166-4a86-846b-a5ee12d49d22" providerId="ADAL" clId="{73D42DA5-BDD8-4073-81F1-86D1993F831D}" dt="2024-05-21T16:44:44.430" v="0" actId="47"/>
        <pc:sldMkLst>
          <pc:docMk/>
          <pc:sldMk cId="0" sldId="263"/>
        </pc:sldMkLst>
      </pc:sldChg>
      <pc:sldChg chg="del">
        <pc:chgData name="Melanie Black" userId="4bcd652d-c166-4a86-846b-a5ee12d49d22" providerId="ADAL" clId="{73D42DA5-BDD8-4073-81F1-86D1993F831D}" dt="2024-05-21T16:44:44.430" v="0" actId="47"/>
        <pc:sldMkLst>
          <pc:docMk/>
          <pc:sldMk cId="0" sldId="264"/>
        </pc:sldMkLst>
      </pc:sldChg>
      <pc:sldChg chg="del">
        <pc:chgData name="Melanie Black" userId="4bcd652d-c166-4a86-846b-a5ee12d49d22" providerId="ADAL" clId="{73D42DA5-BDD8-4073-81F1-86D1993F831D}" dt="2024-05-21T16:44:44.430" v="0" actId="47"/>
        <pc:sldMkLst>
          <pc:docMk/>
          <pc:sldMk cId="0" sldId="265"/>
        </pc:sldMkLst>
      </pc:sldChg>
      <pc:sldChg chg="del">
        <pc:chgData name="Melanie Black" userId="4bcd652d-c166-4a86-846b-a5ee12d49d22" providerId="ADAL" clId="{73D42DA5-BDD8-4073-81F1-86D1993F831D}" dt="2024-05-21T16:44:44.430" v="0" actId="47"/>
        <pc:sldMkLst>
          <pc:docMk/>
          <pc:sldMk cId="0" sldId="267"/>
        </pc:sldMkLst>
      </pc:sldChg>
      <pc:sldChg chg="del">
        <pc:chgData name="Melanie Black" userId="4bcd652d-c166-4a86-846b-a5ee12d49d22" providerId="ADAL" clId="{73D42DA5-BDD8-4073-81F1-86D1993F831D}" dt="2024-05-21T16:44:44.430" v="0" actId="47"/>
        <pc:sldMkLst>
          <pc:docMk/>
          <pc:sldMk cId="0" sldId="268"/>
        </pc:sldMkLst>
      </pc:sldChg>
      <pc:sldChg chg="del">
        <pc:chgData name="Melanie Black" userId="4bcd652d-c166-4a86-846b-a5ee12d49d22" providerId="ADAL" clId="{73D42DA5-BDD8-4073-81F1-86D1993F831D}" dt="2024-05-21T16:44:44.430" v="0" actId="47"/>
        <pc:sldMkLst>
          <pc:docMk/>
          <pc:sldMk cId="0" sldId="269"/>
        </pc:sldMkLst>
      </pc:sldChg>
      <pc:sldChg chg="del">
        <pc:chgData name="Melanie Black" userId="4bcd652d-c166-4a86-846b-a5ee12d49d22" providerId="ADAL" clId="{73D42DA5-BDD8-4073-81F1-86D1993F831D}" dt="2024-05-21T16:44:44.430" v="0" actId="47"/>
        <pc:sldMkLst>
          <pc:docMk/>
          <pc:sldMk cId="0" sldId="270"/>
        </pc:sldMkLst>
      </pc:sldChg>
      <pc:sldChg chg="del">
        <pc:chgData name="Melanie Black" userId="4bcd652d-c166-4a86-846b-a5ee12d49d22" providerId="ADAL" clId="{73D42DA5-BDD8-4073-81F1-86D1993F831D}" dt="2024-05-21T16:44:44.430" v="0" actId="47"/>
        <pc:sldMkLst>
          <pc:docMk/>
          <pc:sldMk cId="0" sldId="271"/>
        </pc:sldMkLst>
      </pc:sldChg>
      <pc:sldChg chg="del">
        <pc:chgData name="Melanie Black" userId="4bcd652d-c166-4a86-846b-a5ee12d49d22" providerId="ADAL" clId="{73D42DA5-BDD8-4073-81F1-86D1993F831D}" dt="2024-05-21T16:44:44.430" v="0" actId="47"/>
        <pc:sldMkLst>
          <pc:docMk/>
          <pc:sldMk cId="0" sldId="272"/>
        </pc:sldMkLst>
      </pc:sldChg>
      <pc:sldChg chg="del">
        <pc:chgData name="Melanie Black" userId="4bcd652d-c166-4a86-846b-a5ee12d49d22" providerId="ADAL" clId="{73D42DA5-BDD8-4073-81F1-86D1993F831D}" dt="2024-05-21T16:44:44.430" v="0" actId="47"/>
        <pc:sldMkLst>
          <pc:docMk/>
          <pc:sldMk cId="0" sldId="273"/>
        </pc:sldMkLst>
      </pc:sldChg>
      <pc:sldChg chg="del">
        <pc:chgData name="Melanie Black" userId="4bcd652d-c166-4a86-846b-a5ee12d49d22" providerId="ADAL" clId="{73D42DA5-BDD8-4073-81F1-86D1993F831D}" dt="2024-05-21T16:44:44.430" v="0" actId="47"/>
        <pc:sldMkLst>
          <pc:docMk/>
          <pc:sldMk cId="0" sldId="274"/>
        </pc:sldMkLst>
      </pc:sldChg>
      <pc:sldChg chg="del">
        <pc:chgData name="Melanie Black" userId="4bcd652d-c166-4a86-846b-a5ee12d49d22" providerId="ADAL" clId="{73D42DA5-BDD8-4073-81F1-86D1993F831D}" dt="2024-05-21T16:44:44.430" v="0" actId="47"/>
        <pc:sldMkLst>
          <pc:docMk/>
          <pc:sldMk cId="0" sldId="275"/>
        </pc:sldMkLst>
      </pc:sldChg>
      <pc:sldChg chg="del">
        <pc:chgData name="Melanie Black" userId="4bcd652d-c166-4a86-846b-a5ee12d49d22" providerId="ADAL" clId="{73D42DA5-BDD8-4073-81F1-86D1993F831D}" dt="2024-05-21T16:44:44.430" v="0" actId="47"/>
        <pc:sldMkLst>
          <pc:docMk/>
          <pc:sldMk cId="0" sldId="276"/>
        </pc:sldMkLst>
      </pc:sldChg>
      <pc:sldChg chg="del">
        <pc:chgData name="Melanie Black" userId="4bcd652d-c166-4a86-846b-a5ee12d49d22" providerId="ADAL" clId="{73D42DA5-BDD8-4073-81F1-86D1993F831D}" dt="2024-05-21T16:44:44.430" v="0" actId="47"/>
        <pc:sldMkLst>
          <pc:docMk/>
          <pc:sldMk cId="0" sldId="277"/>
        </pc:sldMkLst>
      </pc:sldChg>
      <pc:sldChg chg="del">
        <pc:chgData name="Melanie Black" userId="4bcd652d-c166-4a86-846b-a5ee12d49d22" providerId="ADAL" clId="{73D42DA5-BDD8-4073-81F1-86D1993F831D}" dt="2024-05-21T16:44:44.430" v="0" actId="47"/>
        <pc:sldMkLst>
          <pc:docMk/>
          <pc:sldMk cId="0" sldId="278"/>
        </pc:sldMkLst>
      </pc:sldChg>
      <pc:sldChg chg="del">
        <pc:chgData name="Melanie Black" userId="4bcd652d-c166-4a86-846b-a5ee12d49d22" providerId="ADAL" clId="{73D42DA5-BDD8-4073-81F1-86D1993F831D}" dt="2024-05-21T16:44:44.430" v="0" actId="47"/>
        <pc:sldMkLst>
          <pc:docMk/>
          <pc:sldMk cId="0" sldId="279"/>
        </pc:sldMkLst>
      </pc:sldChg>
      <pc:sldChg chg="del">
        <pc:chgData name="Melanie Black" userId="4bcd652d-c166-4a86-846b-a5ee12d49d22" providerId="ADAL" clId="{73D42DA5-BDD8-4073-81F1-86D1993F831D}" dt="2024-05-21T16:44:44.430" v="0" actId="47"/>
        <pc:sldMkLst>
          <pc:docMk/>
          <pc:sldMk cId="0" sldId="281"/>
        </pc:sldMkLst>
      </pc:sldChg>
      <pc:sldChg chg="del">
        <pc:chgData name="Melanie Black" userId="4bcd652d-c166-4a86-846b-a5ee12d49d22" providerId="ADAL" clId="{73D42DA5-BDD8-4073-81F1-86D1993F831D}" dt="2024-05-21T16:44:44.430" v="0" actId="47"/>
        <pc:sldMkLst>
          <pc:docMk/>
          <pc:sldMk cId="0" sldId="282"/>
        </pc:sldMkLst>
      </pc:sldChg>
      <pc:sldChg chg="del">
        <pc:chgData name="Melanie Black" userId="4bcd652d-c166-4a86-846b-a5ee12d49d22" providerId="ADAL" clId="{73D42DA5-BDD8-4073-81F1-86D1993F831D}" dt="2024-05-21T16:44:44.430" v="0" actId="47"/>
        <pc:sldMkLst>
          <pc:docMk/>
          <pc:sldMk cId="0" sldId="283"/>
        </pc:sldMkLst>
      </pc:sldChg>
      <pc:sldChg chg="del">
        <pc:chgData name="Melanie Black" userId="4bcd652d-c166-4a86-846b-a5ee12d49d22" providerId="ADAL" clId="{73D42DA5-BDD8-4073-81F1-86D1993F831D}" dt="2024-05-21T16:44:44.430" v="0" actId="47"/>
        <pc:sldMkLst>
          <pc:docMk/>
          <pc:sldMk cId="0" sldId="284"/>
        </pc:sldMkLst>
      </pc:sldChg>
      <pc:sldChg chg="del">
        <pc:chgData name="Melanie Black" userId="4bcd652d-c166-4a86-846b-a5ee12d49d22" providerId="ADAL" clId="{73D42DA5-BDD8-4073-81F1-86D1993F831D}" dt="2024-05-21T16:44:44.430" v="0" actId="47"/>
        <pc:sldMkLst>
          <pc:docMk/>
          <pc:sldMk cId="0" sldId="286"/>
        </pc:sldMkLst>
      </pc:sldChg>
      <pc:sldChg chg="del">
        <pc:chgData name="Melanie Black" userId="4bcd652d-c166-4a86-846b-a5ee12d49d22" providerId="ADAL" clId="{73D42DA5-BDD8-4073-81F1-86D1993F831D}" dt="2024-05-21T16:44:44.430" v="0" actId="47"/>
        <pc:sldMkLst>
          <pc:docMk/>
          <pc:sldMk cId="0" sldId="287"/>
        </pc:sldMkLst>
      </pc:sldChg>
      <pc:sldChg chg="del">
        <pc:chgData name="Melanie Black" userId="4bcd652d-c166-4a86-846b-a5ee12d49d22" providerId="ADAL" clId="{73D42DA5-BDD8-4073-81F1-86D1993F831D}" dt="2024-05-21T16:44:44.430" v="0" actId="47"/>
        <pc:sldMkLst>
          <pc:docMk/>
          <pc:sldMk cId="0" sldId="288"/>
        </pc:sldMkLst>
      </pc:sldChg>
      <pc:sldChg chg="del">
        <pc:chgData name="Melanie Black" userId="4bcd652d-c166-4a86-846b-a5ee12d49d22" providerId="ADAL" clId="{73D42DA5-BDD8-4073-81F1-86D1993F831D}" dt="2024-05-21T16:44:44.430" v="0" actId="47"/>
        <pc:sldMkLst>
          <pc:docMk/>
          <pc:sldMk cId="0" sldId="289"/>
        </pc:sldMkLst>
      </pc:sldChg>
      <pc:sldChg chg="del">
        <pc:chgData name="Melanie Black" userId="4bcd652d-c166-4a86-846b-a5ee12d49d22" providerId="ADAL" clId="{73D42DA5-BDD8-4073-81F1-86D1993F831D}" dt="2024-05-21T16:44:44.430" v="0" actId="47"/>
        <pc:sldMkLst>
          <pc:docMk/>
          <pc:sldMk cId="0" sldId="290"/>
        </pc:sldMkLst>
      </pc:sldChg>
      <pc:sldChg chg="del">
        <pc:chgData name="Melanie Black" userId="4bcd652d-c166-4a86-846b-a5ee12d49d22" providerId="ADAL" clId="{73D42DA5-BDD8-4073-81F1-86D1993F831D}" dt="2024-05-21T16:44:44.430" v="0" actId="47"/>
        <pc:sldMkLst>
          <pc:docMk/>
          <pc:sldMk cId="0" sldId="291"/>
        </pc:sldMkLst>
      </pc:sldChg>
      <pc:sldChg chg="del">
        <pc:chgData name="Melanie Black" userId="4bcd652d-c166-4a86-846b-a5ee12d49d22" providerId="ADAL" clId="{73D42DA5-BDD8-4073-81F1-86D1993F831D}" dt="2024-05-21T16:44:44.430" v="0" actId="47"/>
        <pc:sldMkLst>
          <pc:docMk/>
          <pc:sldMk cId="0" sldId="292"/>
        </pc:sldMkLst>
      </pc:sldChg>
      <pc:sldChg chg="del">
        <pc:chgData name="Melanie Black" userId="4bcd652d-c166-4a86-846b-a5ee12d49d22" providerId="ADAL" clId="{73D42DA5-BDD8-4073-81F1-86D1993F831D}" dt="2024-05-21T16:44:44.430" v="0" actId="47"/>
        <pc:sldMkLst>
          <pc:docMk/>
          <pc:sldMk cId="0" sldId="293"/>
        </pc:sldMkLst>
      </pc:sldChg>
      <pc:sldChg chg="del">
        <pc:chgData name="Melanie Black" userId="4bcd652d-c166-4a86-846b-a5ee12d49d22" providerId="ADAL" clId="{73D42DA5-BDD8-4073-81F1-86D1993F831D}" dt="2024-05-21T16:44:44.430" v="0" actId="47"/>
        <pc:sldMkLst>
          <pc:docMk/>
          <pc:sldMk cId="0" sldId="294"/>
        </pc:sldMkLst>
      </pc:sldChg>
      <pc:sldChg chg="del">
        <pc:chgData name="Melanie Black" userId="4bcd652d-c166-4a86-846b-a5ee12d49d22" providerId="ADAL" clId="{73D42DA5-BDD8-4073-81F1-86D1993F831D}" dt="2024-05-21T16:44:44.430" v="0" actId="47"/>
        <pc:sldMkLst>
          <pc:docMk/>
          <pc:sldMk cId="0" sldId="295"/>
        </pc:sldMkLst>
      </pc:sldChg>
      <pc:sldChg chg="del">
        <pc:chgData name="Melanie Black" userId="4bcd652d-c166-4a86-846b-a5ee12d49d22" providerId="ADAL" clId="{73D42DA5-BDD8-4073-81F1-86D1993F831D}" dt="2024-05-21T16:44:44.430" v="0" actId="47"/>
        <pc:sldMkLst>
          <pc:docMk/>
          <pc:sldMk cId="0" sldId="296"/>
        </pc:sldMkLst>
      </pc:sldChg>
      <pc:sldChg chg="del">
        <pc:chgData name="Melanie Black" userId="4bcd652d-c166-4a86-846b-a5ee12d49d22" providerId="ADAL" clId="{73D42DA5-BDD8-4073-81F1-86D1993F831D}" dt="2024-05-21T16:44:44.430" v="0" actId="47"/>
        <pc:sldMkLst>
          <pc:docMk/>
          <pc:sldMk cId="0" sldId="297"/>
        </pc:sldMkLst>
      </pc:sldChg>
      <pc:sldChg chg="del">
        <pc:chgData name="Melanie Black" userId="4bcd652d-c166-4a86-846b-a5ee12d49d22" providerId="ADAL" clId="{73D42DA5-BDD8-4073-81F1-86D1993F831D}" dt="2024-05-21T16:44:44.430" v="0" actId="47"/>
        <pc:sldMkLst>
          <pc:docMk/>
          <pc:sldMk cId="0" sldId="298"/>
        </pc:sldMkLst>
      </pc:sldChg>
      <pc:sldChg chg="del">
        <pc:chgData name="Melanie Black" userId="4bcd652d-c166-4a86-846b-a5ee12d49d22" providerId="ADAL" clId="{73D42DA5-BDD8-4073-81F1-86D1993F831D}" dt="2024-05-21T16:44:44.430" v="0" actId="47"/>
        <pc:sldMkLst>
          <pc:docMk/>
          <pc:sldMk cId="0" sldId="299"/>
        </pc:sldMkLst>
      </pc:sldChg>
      <pc:sldChg chg="del">
        <pc:chgData name="Melanie Black" userId="4bcd652d-c166-4a86-846b-a5ee12d49d22" providerId="ADAL" clId="{73D42DA5-BDD8-4073-81F1-86D1993F831D}" dt="2024-05-21T16:44:44.430" v="0" actId="47"/>
        <pc:sldMkLst>
          <pc:docMk/>
          <pc:sldMk cId="0" sldId="300"/>
        </pc:sldMkLst>
      </pc:sldChg>
      <pc:sldChg chg="del">
        <pc:chgData name="Melanie Black" userId="4bcd652d-c166-4a86-846b-a5ee12d49d22" providerId="ADAL" clId="{73D42DA5-BDD8-4073-81F1-86D1993F831D}" dt="2024-05-21T16:44:44.430" v="0" actId="47"/>
        <pc:sldMkLst>
          <pc:docMk/>
          <pc:sldMk cId="0" sldId="301"/>
        </pc:sldMkLst>
      </pc:sldChg>
      <pc:sldChg chg="del">
        <pc:chgData name="Melanie Black" userId="4bcd652d-c166-4a86-846b-a5ee12d49d22" providerId="ADAL" clId="{73D42DA5-BDD8-4073-81F1-86D1993F831D}" dt="2024-05-21T16:44:44.430" v="0" actId="47"/>
        <pc:sldMkLst>
          <pc:docMk/>
          <pc:sldMk cId="0" sldId="302"/>
        </pc:sldMkLst>
      </pc:sldChg>
      <pc:sldChg chg="del">
        <pc:chgData name="Melanie Black" userId="4bcd652d-c166-4a86-846b-a5ee12d49d22" providerId="ADAL" clId="{73D42DA5-BDD8-4073-81F1-86D1993F831D}" dt="2024-05-21T16:44:44.430" v="0" actId="47"/>
        <pc:sldMkLst>
          <pc:docMk/>
          <pc:sldMk cId="0" sldId="303"/>
        </pc:sldMkLst>
      </pc:sldChg>
      <pc:sldChg chg="del">
        <pc:chgData name="Melanie Black" userId="4bcd652d-c166-4a86-846b-a5ee12d49d22" providerId="ADAL" clId="{73D42DA5-BDD8-4073-81F1-86D1993F831D}" dt="2024-05-21T16:44:44.430" v="0" actId="47"/>
        <pc:sldMkLst>
          <pc:docMk/>
          <pc:sldMk cId="0" sldId="304"/>
        </pc:sldMkLst>
      </pc:sldChg>
      <pc:sldChg chg="del">
        <pc:chgData name="Melanie Black" userId="4bcd652d-c166-4a86-846b-a5ee12d49d22" providerId="ADAL" clId="{73D42DA5-BDD8-4073-81F1-86D1993F831D}" dt="2024-05-21T16:44:44.430" v="0" actId="47"/>
        <pc:sldMkLst>
          <pc:docMk/>
          <pc:sldMk cId="0" sldId="305"/>
        </pc:sldMkLst>
      </pc:sldChg>
      <pc:sldChg chg="del">
        <pc:chgData name="Melanie Black" userId="4bcd652d-c166-4a86-846b-a5ee12d49d22" providerId="ADAL" clId="{73D42DA5-BDD8-4073-81F1-86D1993F831D}" dt="2024-05-21T16:44:44.430" v="0" actId="47"/>
        <pc:sldMkLst>
          <pc:docMk/>
          <pc:sldMk cId="0" sldId="306"/>
        </pc:sldMkLst>
      </pc:sldChg>
      <pc:sldChg chg="del">
        <pc:chgData name="Melanie Black" userId="4bcd652d-c166-4a86-846b-a5ee12d49d22" providerId="ADAL" clId="{73D42DA5-BDD8-4073-81F1-86D1993F831D}" dt="2024-05-21T16:44:44.430" v="0" actId="47"/>
        <pc:sldMkLst>
          <pc:docMk/>
          <pc:sldMk cId="0" sldId="307"/>
        </pc:sldMkLst>
      </pc:sldChg>
      <pc:sldChg chg="delSp modSp mod">
        <pc:chgData name="Melanie Black" userId="4bcd652d-c166-4a86-846b-a5ee12d49d22" providerId="ADAL" clId="{73D42DA5-BDD8-4073-81F1-86D1993F831D}" dt="2024-05-21T17:15:21.468" v="291"/>
        <pc:sldMkLst>
          <pc:docMk/>
          <pc:sldMk cId="3863487461" sldId="621"/>
        </pc:sldMkLst>
        <pc:spChg chg="del">
          <ac:chgData name="Melanie Black" userId="4bcd652d-c166-4a86-846b-a5ee12d49d22" providerId="ADAL" clId="{73D42DA5-BDD8-4073-81F1-86D1993F831D}" dt="2024-05-21T16:46:45.038" v="13" actId="478"/>
          <ac:spMkLst>
            <pc:docMk/>
            <pc:sldMk cId="3863487461" sldId="621"/>
            <ac:spMk id="3" creationId="{A8A35F73-3A79-8525-7B34-C0A7B8D7A97B}"/>
          </ac:spMkLst>
        </pc:spChg>
        <pc:spChg chg="mod">
          <ac:chgData name="Melanie Black" userId="4bcd652d-c166-4a86-846b-a5ee12d49d22" providerId="ADAL" clId="{73D42DA5-BDD8-4073-81F1-86D1993F831D}" dt="2024-05-21T17:15:21.468" v="291"/>
          <ac:spMkLst>
            <pc:docMk/>
            <pc:sldMk cId="3863487461" sldId="621"/>
            <ac:spMk id="9" creationId="{5A5BAD9A-D85E-51E2-FBC7-B09E452089D4}"/>
          </ac:spMkLst>
        </pc:spChg>
      </pc:sldChg>
      <pc:sldChg chg="del">
        <pc:chgData name="Melanie Black" userId="4bcd652d-c166-4a86-846b-a5ee12d49d22" providerId="ADAL" clId="{73D42DA5-BDD8-4073-81F1-86D1993F831D}" dt="2024-05-21T16:44:44.430" v="0" actId="47"/>
        <pc:sldMkLst>
          <pc:docMk/>
          <pc:sldMk cId="0" sldId="628"/>
        </pc:sldMkLst>
      </pc:sldChg>
      <pc:sldChg chg="del">
        <pc:chgData name="Melanie Black" userId="4bcd652d-c166-4a86-846b-a5ee12d49d22" providerId="ADAL" clId="{73D42DA5-BDD8-4073-81F1-86D1993F831D}" dt="2024-05-21T16:44:44.430" v="0" actId="47"/>
        <pc:sldMkLst>
          <pc:docMk/>
          <pc:sldMk cId="0" sldId="629"/>
        </pc:sldMkLst>
      </pc:sldChg>
      <pc:sldChg chg="del">
        <pc:chgData name="Melanie Black" userId="4bcd652d-c166-4a86-846b-a5ee12d49d22" providerId="ADAL" clId="{73D42DA5-BDD8-4073-81F1-86D1993F831D}" dt="2024-05-21T16:44:44.430" v="0" actId="47"/>
        <pc:sldMkLst>
          <pc:docMk/>
          <pc:sldMk cId="0" sldId="630"/>
        </pc:sldMkLst>
      </pc:sldChg>
      <pc:sldChg chg="del">
        <pc:chgData name="Melanie Black" userId="4bcd652d-c166-4a86-846b-a5ee12d49d22" providerId="ADAL" clId="{73D42DA5-BDD8-4073-81F1-86D1993F831D}" dt="2024-05-21T16:44:44.430" v="0" actId="47"/>
        <pc:sldMkLst>
          <pc:docMk/>
          <pc:sldMk cId="0" sldId="631"/>
        </pc:sldMkLst>
      </pc:sldChg>
      <pc:sldChg chg="del">
        <pc:chgData name="Melanie Black" userId="4bcd652d-c166-4a86-846b-a5ee12d49d22" providerId="ADAL" clId="{73D42DA5-BDD8-4073-81F1-86D1993F831D}" dt="2024-05-21T16:44:44.430" v="0" actId="47"/>
        <pc:sldMkLst>
          <pc:docMk/>
          <pc:sldMk cId="2746200488" sldId="632"/>
        </pc:sldMkLst>
      </pc:sldChg>
      <pc:sldChg chg="modSp mod">
        <pc:chgData name="Melanie Black" userId="4bcd652d-c166-4a86-846b-a5ee12d49d22" providerId="ADAL" clId="{73D42DA5-BDD8-4073-81F1-86D1993F831D}" dt="2024-05-21T16:45:23.703" v="1" actId="27636"/>
        <pc:sldMkLst>
          <pc:docMk/>
          <pc:sldMk cId="0" sldId="638"/>
        </pc:sldMkLst>
        <pc:spChg chg="mod">
          <ac:chgData name="Melanie Black" userId="4bcd652d-c166-4a86-846b-a5ee12d49d22" providerId="ADAL" clId="{73D42DA5-BDD8-4073-81F1-86D1993F831D}" dt="2024-05-21T16:45:23.703" v="1" actId="27636"/>
          <ac:spMkLst>
            <pc:docMk/>
            <pc:sldMk cId="0" sldId="638"/>
            <ac:spMk id="203" creationId="{00000000-0000-0000-0000-000000000000}"/>
          </ac:spMkLst>
        </pc:spChg>
      </pc:sldChg>
      <pc:sldMasterChg chg="delSldLayout">
        <pc:chgData name="Melanie Black" userId="4bcd652d-c166-4a86-846b-a5ee12d49d22" providerId="ADAL" clId="{73D42DA5-BDD8-4073-81F1-86D1993F831D}" dt="2024-05-21T16:44:44.430" v="0" actId="47"/>
        <pc:sldMasterMkLst>
          <pc:docMk/>
          <pc:sldMasterMk cId="484441519" sldId="2147483648"/>
        </pc:sldMasterMkLst>
        <pc:sldLayoutChg chg="del">
          <pc:chgData name="Melanie Black" userId="4bcd652d-c166-4a86-846b-a5ee12d49d22" providerId="ADAL" clId="{73D42DA5-BDD8-4073-81F1-86D1993F831D}" dt="2024-05-21T16:44:44.430" v="0" actId="47"/>
          <pc:sldLayoutMkLst>
            <pc:docMk/>
            <pc:sldMasterMk cId="484441519" sldId="2147483648"/>
            <pc:sldLayoutMk cId="2622442956" sldId="2147483974"/>
          </pc:sldLayoutMkLst>
        </pc:sldLayoutChg>
        <pc:sldLayoutChg chg="del">
          <pc:chgData name="Melanie Black" userId="4bcd652d-c166-4a86-846b-a5ee12d49d22" providerId="ADAL" clId="{73D42DA5-BDD8-4073-81F1-86D1993F831D}" dt="2024-05-21T16:44:44.430" v="0" actId="47"/>
          <pc:sldLayoutMkLst>
            <pc:docMk/>
            <pc:sldMasterMk cId="484441519" sldId="2147483648"/>
            <pc:sldLayoutMk cId="2857852735" sldId="2147483975"/>
          </pc:sldLayoutMkLst>
        </pc:sldLayoutChg>
      </pc:sldMasterChg>
      <pc:sldMasterChg chg="del delSldLayout">
        <pc:chgData name="Melanie Black" userId="4bcd652d-c166-4a86-846b-a5ee12d49d22" providerId="ADAL" clId="{73D42DA5-BDD8-4073-81F1-86D1993F831D}" dt="2024-05-21T16:44:44.430" v="0" actId="47"/>
        <pc:sldMasterMkLst>
          <pc:docMk/>
          <pc:sldMasterMk cId="1536305274" sldId="2147483942"/>
        </pc:sldMasterMkLst>
        <pc:sldLayoutChg chg="del">
          <pc:chgData name="Melanie Black" userId="4bcd652d-c166-4a86-846b-a5ee12d49d22" providerId="ADAL" clId="{73D42DA5-BDD8-4073-81F1-86D1993F831D}" dt="2024-05-21T16:44:44.430" v="0" actId="47"/>
          <pc:sldLayoutMkLst>
            <pc:docMk/>
            <pc:sldMasterMk cId="1536305274" sldId="2147483942"/>
            <pc:sldLayoutMk cId="2262725865" sldId="2147483943"/>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2005251297" sldId="2147483944"/>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2063567660" sldId="2147483945"/>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1549202699" sldId="2147483946"/>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3508002403" sldId="2147483947"/>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1458514933" sldId="2147483948"/>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40898945" sldId="2147483949"/>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3553700053" sldId="2147483950"/>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399083148" sldId="2147483951"/>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2200349935" sldId="2147483952"/>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1981399523" sldId="2147483953"/>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3048283453" sldId="2147483954"/>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3042211827" sldId="2147483955"/>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669301446" sldId="2147483956"/>
          </pc:sldLayoutMkLst>
        </pc:sldLayoutChg>
        <pc:sldLayoutChg chg="del">
          <pc:chgData name="Melanie Black" userId="4bcd652d-c166-4a86-846b-a5ee12d49d22" providerId="ADAL" clId="{73D42DA5-BDD8-4073-81F1-86D1993F831D}" dt="2024-05-21T16:44:44.430" v="0" actId="47"/>
          <pc:sldLayoutMkLst>
            <pc:docMk/>
            <pc:sldMasterMk cId="1536305274" sldId="2147483942"/>
            <pc:sldLayoutMk cId="47971302" sldId="2147483957"/>
          </pc:sldLayoutMkLst>
        </pc:sldLayoutChg>
      </pc:sldMasterChg>
    </pc:docChg>
  </pc:docChgLst>
  <pc:docChgLst>
    <pc:chgData name="Dara Hossley" userId="S::dhossley@hendersoncountync.gov::f1bc5e60-af8e-4dcf-95f6-932d3d1ae95f" providerId="AD" clId="Web-{76DA7C50-1506-4380-9947-A92EC944C99D}"/>
    <pc:docChg chg="sldOrd">
      <pc:chgData name="Dara Hossley" userId="S::dhossley@hendersoncountync.gov::f1bc5e60-af8e-4dcf-95f6-932d3d1ae95f" providerId="AD" clId="Web-{76DA7C50-1506-4380-9947-A92EC944C99D}" dt="2023-11-20T16:04:56.683" v="0"/>
      <pc:docMkLst>
        <pc:docMk/>
      </pc:docMkLst>
      <pc:sldChg chg="ord">
        <pc:chgData name="Dara Hossley" userId="S::dhossley@hendersoncountync.gov::f1bc5e60-af8e-4dcf-95f6-932d3d1ae95f" providerId="AD" clId="Web-{76DA7C50-1506-4380-9947-A92EC944C99D}" dt="2023-11-20T16:04:56.683" v="0"/>
        <pc:sldMkLst>
          <pc:docMk/>
          <pc:sldMk cId="799623174" sldId="266"/>
        </pc:sldMkLst>
      </pc:sldChg>
    </pc:docChg>
  </pc:docChgLst>
  <pc:docChgLst>
    <pc:chgData name="Michelle Owens" userId="a66f935b-362b-4ec8-87b8-b38a6451ec64" providerId="ADAL" clId="{31EF2FF9-7B23-4D5C-9ED5-36070A8CBA5D}"/>
    <pc:docChg chg="delSld sldOrd delMainMaster">
      <pc:chgData name="Michelle Owens" userId="a66f935b-362b-4ec8-87b8-b38a6451ec64" providerId="ADAL" clId="{31EF2FF9-7B23-4D5C-9ED5-36070A8CBA5D}" dt="2024-04-22T15:59:34.882" v="1" actId="47"/>
      <pc:docMkLst>
        <pc:docMk/>
      </pc:docMkLst>
      <pc:sldChg chg="ord">
        <pc:chgData name="Michelle Owens" userId="a66f935b-362b-4ec8-87b8-b38a6451ec64" providerId="ADAL" clId="{31EF2FF9-7B23-4D5C-9ED5-36070A8CBA5D}" dt="2024-04-22T15:57:25.929" v="0" actId="20578"/>
        <pc:sldMkLst>
          <pc:docMk/>
          <pc:sldMk cId="3190009789" sldId="456"/>
        </pc:sldMkLst>
      </pc:sldChg>
      <pc:sldChg chg="del">
        <pc:chgData name="Michelle Owens" userId="a66f935b-362b-4ec8-87b8-b38a6451ec64" providerId="ADAL" clId="{31EF2FF9-7B23-4D5C-9ED5-36070A8CBA5D}" dt="2024-04-22T15:59:34.882" v="1" actId="47"/>
        <pc:sldMkLst>
          <pc:docMk/>
          <pc:sldMk cId="986602613" sldId="641"/>
        </pc:sldMkLst>
      </pc:sldChg>
      <pc:sldMasterChg chg="del delSldLayout">
        <pc:chgData name="Michelle Owens" userId="a66f935b-362b-4ec8-87b8-b38a6451ec64" providerId="ADAL" clId="{31EF2FF9-7B23-4D5C-9ED5-36070A8CBA5D}" dt="2024-04-22T15:59:34.882" v="1" actId="47"/>
        <pc:sldMasterMkLst>
          <pc:docMk/>
          <pc:sldMasterMk cId="233275431" sldId="2147483997"/>
        </pc:sldMasterMkLst>
        <pc:sldLayoutChg chg="del">
          <pc:chgData name="Michelle Owens" userId="a66f935b-362b-4ec8-87b8-b38a6451ec64" providerId="ADAL" clId="{31EF2FF9-7B23-4D5C-9ED5-36070A8CBA5D}" dt="2024-04-22T15:59:34.882" v="1" actId="47"/>
          <pc:sldLayoutMkLst>
            <pc:docMk/>
            <pc:sldMasterMk cId="233275431" sldId="2147483997"/>
            <pc:sldLayoutMk cId="546306335" sldId="2147483998"/>
          </pc:sldLayoutMkLst>
        </pc:sldLayoutChg>
        <pc:sldLayoutChg chg="del">
          <pc:chgData name="Michelle Owens" userId="a66f935b-362b-4ec8-87b8-b38a6451ec64" providerId="ADAL" clId="{31EF2FF9-7B23-4D5C-9ED5-36070A8CBA5D}" dt="2024-04-22T15:59:34.882" v="1" actId="47"/>
          <pc:sldLayoutMkLst>
            <pc:docMk/>
            <pc:sldMasterMk cId="233275431" sldId="2147483997"/>
            <pc:sldLayoutMk cId="1325404370" sldId="2147483999"/>
          </pc:sldLayoutMkLst>
        </pc:sldLayoutChg>
        <pc:sldLayoutChg chg="del">
          <pc:chgData name="Michelle Owens" userId="a66f935b-362b-4ec8-87b8-b38a6451ec64" providerId="ADAL" clId="{31EF2FF9-7B23-4D5C-9ED5-36070A8CBA5D}" dt="2024-04-22T15:59:34.882" v="1" actId="47"/>
          <pc:sldLayoutMkLst>
            <pc:docMk/>
            <pc:sldMasterMk cId="233275431" sldId="2147483997"/>
            <pc:sldLayoutMk cId="1960633853" sldId="2147484000"/>
          </pc:sldLayoutMkLst>
        </pc:sldLayoutChg>
        <pc:sldLayoutChg chg="del">
          <pc:chgData name="Michelle Owens" userId="a66f935b-362b-4ec8-87b8-b38a6451ec64" providerId="ADAL" clId="{31EF2FF9-7B23-4D5C-9ED5-36070A8CBA5D}" dt="2024-04-22T15:59:34.882" v="1" actId="47"/>
          <pc:sldLayoutMkLst>
            <pc:docMk/>
            <pc:sldMasterMk cId="233275431" sldId="2147483997"/>
            <pc:sldLayoutMk cId="3717436479" sldId="2147484001"/>
          </pc:sldLayoutMkLst>
        </pc:sldLayoutChg>
        <pc:sldLayoutChg chg="del">
          <pc:chgData name="Michelle Owens" userId="a66f935b-362b-4ec8-87b8-b38a6451ec64" providerId="ADAL" clId="{31EF2FF9-7B23-4D5C-9ED5-36070A8CBA5D}" dt="2024-04-22T15:59:34.882" v="1" actId="47"/>
          <pc:sldLayoutMkLst>
            <pc:docMk/>
            <pc:sldMasterMk cId="233275431" sldId="2147483997"/>
            <pc:sldLayoutMk cId="1772428613" sldId="2147484002"/>
          </pc:sldLayoutMkLst>
        </pc:sldLayoutChg>
      </pc:sldMasterChg>
    </pc:docChg>
  </pc:docChgLst>
  <pc:docChgLst>
    <pc:chgData name="Melanie Black" userId="4bcd652d-c166-4a86-846b-a5ee12d49d22" providerId="ADAL" clId="{3A62E6F4-A04B-4E3A-8F4A-BF6C42400D4F}"/>
    <pc:docChg chg="delSld delMainMaster">
      <pc:chgData name="Melanie Black" userId="4bcd652d-c166-4a86-846b-a5ee12d49d22" providerId="ADAL" clId="{3A62E6F4-A04B-4E3A-8F4A-BF6C42400D4F}" dt="2023-10-19T18:55:34.484" v="1" actId="47"/>
      <pc:docMkLst>
        <pc:docMk/>
      </pc:docMkLst>
      <pc:sldChg chg="del">
        <pc:chgData name="Melanie Black" userId="4bcd652d-c166-4a86-846b-a5ee12d49d22" providerId="ADAL" clId="{3A62E6F4-A04B-4E3A-8F4A-BF6C42400D4F}" dt="2023-10-19T18:55:34.484" v="1" actId="47"/>
        <pc:sldMkLst>
          <pc:docMk/>
          <pc:sldMk cId="1447117196" sldId="366"/>
        </pc:sldMkLst>
      </pc:sldChg>
      <pc:sldChg chg="del">
        <pc:chgData name="Melanie Black" userId="4bcd652d-c166-4a86-846b-a5ee12d49d22" providerId="ADAL" clId="{3A62E6F4-A04B-4E3A-8F4A-BF6C42400D4F}" dt="2023-10-19T18:55:33.009" v="0" actId="47"/>
        <pc:sldMkLst>
          <pc:docMk/>
          <pc:sldMk cId="3707955464" sldId="546"/>
        </pc:sldMkLst>
      </pc:sldChg>
      <pc:sldMasterChg chg="del delSldLayout">
        <pc:chgData name="Melanie Black" userId="4bcd652d-c166-4a86-846b-a5ee12d49d22" providerId="ADAL" clId="{3A62E6F4-A04B-4E3A-8F4A-BF6C42400D4F}" dt="2023-10-19T18:55:33.009" v="0" actId="47"/>
        <pc:sldMasterMkLst>
          <pc:docMk/>
          <pc:sldMasterMk cId="121574575" sldId="2147483823"/>
        </pc:sldMasterMkLst>
        <pc:sldLayoutChg chg="del">
          <pc:chgData name="Melanie Black" userId="4bcd652d-c166-4a86-846b-a5ee12d49d22" providerId="ADAL" clId="{3A62E6F4-A04B-4E3A-8F4A-BF6C42400D4F}" dt="2023-10-19T18:55:33.009" v="0" actId="47"/>
          <pc:sldLayoutMkLst>
            <pc:docMk/>
            <pc:sldMasterMk cId="121574575" sldId="2147483823"/>
            <pc:sldLayoutMk cId="2492420042" sldId="2147483824"/>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423713885" sldId="2147483825"/>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3125038560" sldId="2147483826"/>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678969417" sldId="2147483827"/>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1667009246" sldId="2147483828"/>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1322027365" sldId="2147483829"/>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590996807" sldId="2147483830"/>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406334719" sldId="2147483831"/>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990925742" sldId="2147483832"/>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117946387" sldId="2147483833"/>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896420314" sldId="2147483834"/>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3505500711" sldId="2147483835"/>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3142789881" sldId="2147483836"/>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1901333897" sldId="2147483837"/>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612558900" sldId="2147483838"/>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611833984" sldId="2147483839"/>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379367127" sldId="2147483840"/>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164767812" sldId="2147483841"/>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2597023457" sldId="2147483842"/>
          </pc:sldLayoutMkLst>
        </pc:sldLayoutChg>
        <pc:sldLayoutChg chg="del">
          <pc:chgData name="Melanie Black" userId="4bcd652d-c166-4a86-846b-a5ee12d49d22" providerId="ADAL" clId="{3A62E6F4-A04B-4E3A-8F4A-BF6C42400D4F}" dt="2023-10-19T18:55:33.009" v="0" actId="47"/>
          <pc:sldLayoutMkLst>
            <pc:docMk/>
            <pc:sldMasterMk cId="121574575" sldId="2147483823"/>
            <pc:sldLayoutMk cId="435397120" sldId="2147483843"/>
          </pc:sldLayoutMkLst>
        </pc:sldLayoutChg>
      </pc:sldMasterChg>
    </pc:docChg>
  </pc:docChgLst>
  <pc:docChgLst>
    <pc:chgData name="Dara Hossley" userId="f1bc5e60-af8e-4dcf-95f6-932d3d1ae95f" providerId="ADAL" clId="{5DA08268-A0F2-412C-B2A8-03AE812028EC}"/>
    <pc:docChg chg="custSel delSld modSld delMainMaster">
      <pc:chgData name="Dara Hossley" userId="f1bc5e60-af8e-4dcf-95f6-932d3d1ae95f" providerId="ADAL" clId="{5DA08268-A0F2-412C-B2A8-03AE812028EC}" dt="2024-06-20T18:34:49.321" v="3" actId="478"/>
      <pc:docMkLst>
        <pc:docMk/>
      </pc:docMkLst>
      <pc:sldChg chg="del">
        <pc:chgData name="Dara Hossley" userId="f1bc5e60-af8e-4dcf-95f6-932d3d1ae95f" providerId="ADAL" clId="{5DA08268-A0F2-412C-B2A8-03AE812028EC}" dt="2024-06-20T18:34:35.692" v="0" actId="47"/>
        <pc:sldMkLst>
          <pc:docMk/>
          <pc:sldMk cId="2945250370" sldId="256"/>
        </pc:sldMkLst>
      </pc:sldChg>
      <pc:sldChg chg="del">
        <pc:chgData name="Dara Hossley" userId="f1bc5e60-af8e-4dcf-95f6-932d3d1ae95f" providerId="ADAL" clId="{5DA08268-A0F2-412C-B2A8-03AE812028EC}" dt="2024-06-20T18:34:41.293" v="1" actId="47"/>
        <pc:sldMkLst>
          <pc:docMk/>
          <pc:sldMk cId="0" sldId="257"/>
        </pc:sldMkLst>
      </pc:sldChg>
      <pc:sldChg chg="del">
        <pc:chgData name="Dara Hossley" userId="f1bc5e60-af8e-4dcf-95f6-932d3d1ae95f" providerId="ADAL" clId="{5DA08268-A0F2-412C-B2A8-03AE812028EC}" dt="2024-06-20T18:34:41.293" v="1" actId="47"/>
        <pc:sldMkLst>
          <pc:docMk/>
          <pc:sldMk cId="0" sldId="258"/>
        </pc:sldMkLst>
      </pc:sldChg>
      <pc:sldChg chg="del">
        <pc:chgData name="Dara Hossley" userId="f1bc5e60-af8e-4dcf-95f6-932d3d1ae95f" providerId="ADAL" clId="{5DA08268-A0F2-412C-B2A8-03AE812028EC}" dt="2024-06-20T18:34:41.293" v="1" actId="47"/>
        <pc:sldMkLst>
          <pc:docMk/>
          <pc:sldMk cId="0" sldId="259"/>
        </pc:sldMkLst>
      </pc:sldChg>
      <pc:sldChg chg="del">
        <pc:chgData name="Dara Hossley" userId="f1bc5e60-af8e-4dcf-95f6-932d3d1ae95f" providerId="ADAL" clId="{5DA08268-A0F2-412C-B2A8-03AE812028EC}" dt="2024-06-20T18:34:41.293" v="1" actId="47"/>
        <pc:sldMkLst>
          <pc:docMk/>
          <pc:sldMk cId="0" sldId="260"/>
        </pc:sldMkLst>
      </pc:sldChg>
      <pc:sldChg chg="del">
        <pc:chgData name="Dara Hossley" userId="f1bc5e60-af8e-4dcf-95f6-932d3d1ae95f" providerId="ADAL" clId="{5DA08268-A0F2-412C-B2A8-03AE812028EC}" dt="2024-06-20T18:34:41.293" v="1" actId="47"/>
        <pc:sldMkLst>
          <pc:docMk/>
          <pc:sldMk cId="0" sldId="261"/>
        </pc:sldMkLst>
      </pc:sldChg>
      <pc:sldChg chg="del">
        <pc:chgData name="Dara Hossley" userId="f1bc5e60-af8e-4dcf-95f6-932d3d1ae95f" providerId="ADAL" clId="{5DA08268-A0F2-412C-B2A8-03AE812028EC}" dt="2024-06-20T18:34:41.293" v="1" actId="47"/>
        <pc:sldMkLst>
          <pc:docMk/>
          <pc:sldMk cId="0" sldId="262"/>
        </pc:sldMkLst>
      </pc:sldChg>
      <pc:sldChg chg="del">
        <pc:chgData name="Dara Hossley" userId="f1bc5e60-af8e-4dcf-95f6-932d3d1ae95f" providerId="ADAL" clId="{5DA08268-A0F2-412C-B2A8-03AE812028EC}" dt="2024-06-20T18:34:41.293" v="1" actId="47"/>
        <pc:sldMkLst>
          <pc:docMk/>
          <pc:sldMk cId="0" sldId="263"/>
        </pc:sldMkLst>
      </pc:sldChg>
      <pc:sldChg chg="del">
        <pc:chgData name="Dara Hossley" userId="f1bc5e60-af8e-4dcf-95f6-932d3d1ae95f" providerId="ADAL" clId="{5DA08268-A0F2-412C-B2A8-03AE812028EC}" dt="2024-06-20T18:34:41.293" v="1" actId="47"/>
        <pc:sldMkLst>
          <pc:docMk/>
          <pc:sldMk cId="0" sldId="264"/>
        </pc:sldMkLst>
      </pc:sldChg>
      <pc:sldChg chg="del">
        <pc:chgData name="Dara Hossley" userId="f1bc5e60-af8e-4dcf-95f6-932d3d1ae95f" providerId="ADAL" clId="{5DA08268-A0F2-412C-B2A8-03AE812028EC}" dt="2024-06-20T18:34:41.293" v="1" actId="47"/>
        <pc:sldMkLst>
          <pc:docMk/>
          <pc:sldMk cId="0" sldId="265"/>
        </pc:sldMkLst>
      </pc:sldChg>
      <pc:sldChg chg="del">
        <pc:chgData name="Dara Hossley" userId="f1bc5e60-af8e-4dcf-95f6-932d3d1ae95f" providerId="ADAL" clId="{5DA08268-A0F2-412C-B2A8-03AE812028EC}" dt="2024-06-20T18:34:35.692" v="0" actId="47"/>
        <pc:sldMkLst>
          <pc:docMk/>
          <pc:sldMk cId="799623174" sldId="266"/>
        </pc:sldMkLst>
      </pc:sldChg>
      <pc:sldChg chg="del">
        <pc:chgData name="Dara Hossley" userId="f1bc5e60-af8e-4dcf-95f6-932d3d1ae95f" providerId="ADAL" clId="{5DA08268-A0F2-412C-B2A8-03AE812028EC}" dt="2024-06-20T18:34:41.293" v="1" actId="47"/>
        <pc:sldMkLst>
          <pc:docMk/>
          <pc:sldMk cId="0" sldId="267"/>
        </pc:sldMkLst>
      </pc:sldChg>
      <pc:sldChg chg="del">
        <pc:chgData name="Dara Hossley" userId="f1bc5e60-af8e-4dcf-95f6-932d3d1ae95f" providerId="ADAL" clId="{5DA08268-A0F2-412C-B2A8-03AE812028EC}" dt="2024-06-20T18:34:41.293" v="1" actId="47"/>
        <pc:sldMkLst>
          <pc:docMk/>
          <pc:sldMk cId="0" sldId="268"/>
        </pc:sldMkLst>
      </pc:sldChg>
      <pc:sldChg chg="del">
        <pc:chgData name="Dara Hossley" userId="f1bc5e60-af8e-4dcf-95f6-932d3d1ae95f" providerId="ADAL" clId="{5DA08268-A0F2-412C-B2A8-03AE812028EC}" dt="2024-06-20T18:34:41.293" v="1" actId="47"/>
        <pc:sldMkLst>
          <pc:docMk/>
          <pc:sldMk cId="0" sldId="269"/>
        </pc:sldMkLst>
      </pc:sldChg>
      <pc:sldChg chg="del">
        <pc:chgData name="Dara Hossley" userId="f1bc5e60-af8e-4dcf-95f6-932d3d1ae95f" providerId="ADAL" clId="{5DA08268-A0F2-412C-B2A8-03AE812028EC}" dt="2024-06-20T18:34:41.293" v="1" actId="47"/>
        <pc:sldMkLst>
          <pc:docMk/>
          <pc:sldMk cId="0" sldId="270"/>
        </pc:sldMkLst>
      </pc:sldChg>
      <pc:sldChg chg="del">
        <pc:chgData name="Dara Hossley" userId="f1bc5e60-af8e-4dcf-95f6-932d3d1ae95f" providerId="ADAL" clId="{5DA08268-A0F2-412C-B2A8-03AE812028EC}" dt="2024-06-20T18:34:41.293" v="1" actId="47"/>
        <pc:sldMkLst>
          <pc:docMk/>
          <pc:sldMk cId="0" sldId="271"/>
        </pc:sldMkLst>
      </pc:sldChg>
      <pc:sldChg chg="del">
        <pc:chgData name="Dara Hossley" userId="f1bc5e60-af8e-4dcf-95f6-932d3d1ae95f" providerId="ADAL" clId="{5DA08268-A0F2-412C-B2A8-03AE812028EC}" dt="2024-06-20T18:34:41.293" v="1" actId="47"/>
        <pc:sldMkLst>
          <pc:docMk/>
          <pc:sldMk cId="0" sldId="272"/>
        </pc:sldMkLst>
      </pc:sldChg>
      <pc:sldChg chg="del">
        <pc:chgData name="Dara Hossley" userId="f1bc5e60-af8e-4dcf-95f6-932d3d1ae95f" providerId="ADAL" clId="{5DA08268-A0F2-412C-B2A8-03AE812028EC}" dt="2024-06-20T18:34:41.293" v="1" actId="47"/>
        <pc:sldMkLst>
          <pc:docMk/>
          <pc:sldMk cId="0" sldId="273"/>
        </pc:sldMkLst>
      </pc:sldChg>
      <pc:sldChg chg="del">
        <pc:chgData name="Dara Hossley" userId="f1bc5e60-af8e-4dcf-95f6-932d3d1ae95f" providerId="ADAL" clId="{5DA08268-A0F2-412C-B2A8-03AE812028EC}" dt="2024-06-20T18:34:41.293" v="1" actId="47"/>
        <pc:sldMkLst>
          <pc:docMk/>
          <pc:sldMk cId="0" sldId="274"/>
        </pc:sldMkLst>
      </pc:sldChg>
      <pc:sldChg chg="del">
        <pc:chgData name="Dara Hossley" userId="f1bc5e60-af8e-4dcf-95f6-932d3d1ae95f" providerId="ADAL" clId="{5DA08268-A0F2-412C-B2A8-03AE812028EC}" dt="2024-06-20T18:34:41.293" v="1" actId="47"/>
        <pc:sldMkLst>
          <pc:docMk/>
          <pc:sldMk cId="0" sldId="275"/>
        </pc:sldMkLst>
      </pc:sldChg>
      <pc:sldChg chg="del">
        <pc:chgData name="Dara Hossley" userId="f1bc5e60-af8e-4dcf-95f6-932d3d1ae95f" providerId="ADAL" clId="{5DA08268-A0F2-412C-B2A8-03AE812028EC}" dt="2024-06-20T18:34:41.293" v="1" actId="47"/>
        <pc:sldMkLst>
          <pc:docMk/>
          <pc:sldMk cId="0" sldId="276"/>
        </pc:sldMkLst>
      </pc:sldChg>
      <pc:sldChg chg="del">
        <pc:chgData name="Dara Hossley" userId="f1bc5e60-af8e-4dcf-95f6-932d3d1ae95f" providerId="ADAL" clId="{5DA08268-A0F2-412C-B2A8-03AE812028EC}" dt="2024-06-20T18:34:41.293" v="1" actId="47"/>
        <pc:sldMkLst>
          <pc:docMk/>
          <pc:sldMk cId="0" sldId="277"/>
        </pc:sldMkLst>
      </pc:sldChg>
      <pc:sldChg chg="del">
        <pc:chgData name="Dara Hossley" userId="f1bc5e60-af8e-4dcf-95f6-932d3d1ae95f" providerId="ADAL" clId="{5DA08268-A0F2-412C-B2A8-03AE812028EC}" dt="2024-06-20T18:34:41.293" v="1" actId="47"/>
        <pc:sldMkLst>
          <pc:docMk/>
          <pc:sldMk cId="0" sldId="278"/>
        </pc:sldMkLst>
      </pc:sldChg>
      <pc:sldChg chg="del">
        <pc:chgData name="Dara Hossley" userId="f1bc5e60-af8e-4dcf-95f6-932d3d1ae95f" providerId="ADAL" clId="{5DA08268-A0F2-412C-B2A8-03AE812028EC}" dt="2024-06-20T18:34:41.293" v="1" actId="47"/>
        <pc:sldMkLst>
          <pc:docMk/>
          <pc:sldMk cId="0" sldId="279"/>
        </pc:sldMkLst>
      </pc:sldChg>
      <pc:sldChg chg="del">
        <pc:chgData name="Dara Hossley" userId="f1bc5e60-af8e-4dcf-95f6-932d3d1ae95f" providerId="ADAL" clId="{5DA08268-A0F2-412C-B2A8-03AE812028EC}" dt="2024-06-20T18:34:35.692" v="0" actId="47"/>
        <pc:sldMkLst>
          <pc:docMk/>
          <pc:sldMk cId="1887535285" sldId="280"/>
        </pc:sldMkLst>
      </pc:sldChg>
      <pc:sldChg chg="del">
        <pc:chgData name="Dara Hossley" userId="f1bc5e60-af8e-4dcf-95f6-932d3d1ae95f" providerId="ADAL" clId="{5DA08268-A0F2-412C-B2A8-03AE812028EC}" dt="2024-06-20T18:34:41.293" v="1" actId="47"/>
        <pc:sldMkLst>
          <pc:docMk/>
          <pc:sldMk cId="0" sldId="281"/>
        </pc:sldMkLst>
      </pc:sldChg>
      <pc:sldChg chg="del">
        <pc:chgData name="Dara Hossley" userId="f1bc5e60-af8e-4dcf-95f6-932d3d1ae95f" providerId="ADAL" clId="{5DA08268-A0F2-412C-B2A8-03AE812028EC}" dt="2024-06-20T18:34:41.293" v="1" actId="47"/>
        <pc:sldMkLst>
          <pc:docMk/>
          <pc:sldMk cId="0" sldId="282"/>
        </pc:sldMkLst>
      </pc:sldChg>
      <pc:sldChg chg="del">
        <pc:chgData name="Dara Hossley" userId="f1bc5e60-af8e-4dcf-95f6-932d3d1ae95f" providerId="ADAL" clId="{5DA08268-A0F2-412C-B2A8-03AE812028EC}" dt="2024-06-20T18:34:41.293" v="1" actId="47"/>
        <pc:sldMkLst>
          <pc:docMk/>
          <pc:sldMk cId="0" sldId="283"/>
        </pc:sldMkLst>
      </pc:sldChg>
      <pc:sldChg chg="del">
        <pc:chgData name="Dara Hossley" userId="f1bc5e60-af8e-4dcf-95f6-932d3d1ae95f" providerId="ADAL" clId="{5DA08268-A0F2-412C-B2A8-03AE812028EC}" dt="2024-06-20T18:34:41.293" v="1" actId="47"/>
        <pc:sldMkLst>
          <pc:docMk/>
          <pc:sldMk cId="0" sldId="284"/>
        </pc:sldMkLst>
      </pc:sldChg>
      <pc:sldChg chg="del">
        <pc:chgData name="Dara Hossley" userId="f1bc5e60-af8e-4dcf-95f6-932d3d1ae95f" providerId="ADAL" clId="{5DA08268-A0F2-412C-B2A8-03AE812028EC}" dt="2024-06-20T18:34:35.692" v="0" actId="47"/>
        <pc:sldMkLst>
          <pc:docMk/>
          <pc:sldMk cId="2536518014" sldId="285"/>
        </pc:sldMkLst>
      </pc:sldChg>
      <pc:sldChg chg="del">
        <pc:chgData name="Dara Hossley" userId="f1bc5e60-af8e-4dcf-95f6-932d3d1ae95f" providerId="ADAL" clId="{5DA08268-A0F2-412C-B2A8-03AE812028EC}" dt="2024-06-20T18:34:41.293" v="1" actId="47"/>
        <pc:sldMkLst>
          <pc:docMk/>
          <pc:sldMk cId="0" sldId="286"/>
        </pc:sldMkLst>
      </pc:sldChg>
      <pc:sldChg chg="del">
        <pc:chgData name="Dara Hossley" userId="f1bc5e60-af8e-4dcf-95f6-932d3d1ae95f" providerId="ADAL" clId="{5DA08268-A0F2-412C-B2A8-03AE812028EC}" dt="2024-06-20T18:34:41.293" v="1" actId="47"/>
        <pc:sldMkLst>
          <pc:docMk/>
          <pc:sldMk cId="0" sldId="287"/>
        </pc:sldMkLst>
      </pc:sldChg>
      <pc:sldChg chg="del">
        <pc:chgData name="Dara Hossley" userId="f1bc5e60-af8e-4dcf-95f6-932d3d1ae95f" providerId="ADAL" clId="{5DA08268-A0F2-412C-B2A8-03AE812028EC}" dt="2024-06-20T18:34:41.293" v="1" actId="47"/>
        <pc:sldMkLst>
          <pc:docMk/>
          <pc:sldMk cId="0" sldId="288"/>
        </pc:sldMkLst>
      </pc:sldChg>
      <pc:sldChg chg="del">
        <pc:chgData name="Dara Hossley" userId="f1bc5e60-af8e-4dcf-95f6-932d3d1ae95f" providerId="ADAL" clId="{5DA08268-A0F2-412C-B2A8-03AE812028EC}" dt="2024-06-20T18:34:41.293" v="1" actId="47"/>
        <pc:sldMkLst>
          <pc:docMk/>
          <pc:sldMk cId="0" sldId="289"/>
        </pc:sldMkLst>
      </pc:sldChg>
      <pc:sldChg chg="del">
        <pc:chgData name="Dara Hossley" userId="f1bc5e60-af8e-4dcf-95f6-932d3d1ae95f" providerId="ADAL" clId="{5DA08268-A0F2-412C-B2A8-03AE812028EC}" dt="2024-06-20T18:34:41.293" v="1" actId="47"/>
        <pc:sldMkLst>
          <pc:docMk/>
          <pc:sldMk cId="0" sldId="290"/>
        </pc:sldMkLst>
      </pc:sldChg>
      <pc:sldChg chg="del">
        <pc:chgData name="Dara Hossley" userId="f1bc5e60-af8e-4dcf-95f6-932d3d1ae95f" providerId="ADAL" clId="{5DA08268-A0F2-412C-B2A8-03AE812028EC}" dt="2024-06-20T18:34:41.293" v="1" actId="47"/>
        <pc:sldMkLst>
          <pc:docMk/>
          <pc:sldMk cId="0" sldId="291"/>
        </pc:sldMkLst>
      </pc:sldChg>
      <pc:sldChg chg="del">
        <pc:chgData name="Dara Hossley" userId="f1bc5e60-af8e-4dcf-95f6-932d3d1ae95f" providerId="ADAL" clId="{5DA08268-A0F2-412C-B2A8-03AE812028EC}" dt="2024-06-20T18:34:41.293" v="1" actId="47"/>
        <pc:sldMkLst>
          <pc:docMk/>
          <pc:sldMk cId="0" sldId="292"/>
        </pc:sldMkLst>
      </pc:sldChg>
      <pc:sldChg chg="del">
        <pc:chgData name="Dara Hossley" userId="f1bc5e60-af8e-4dcf-95f6-932d3d1ae95f" providerId="ADAL" clId="{5DA08268-A0F2-412C-B2A8-03AE812028EC}" dt="2024-06-20T18:34:41.293" v="1" actId="47"/>
        <pc:sldMkLst>
          <pc:docMk/>
          <pc:sldMk cId="0" sldId="293"/>
        </pc:sldMkLst>
      </pc:sldChg>
      <pc:sldChg chg="del">
        <pc:chgData name="Dara Hossley" userId="f1bc5e60-af8e-4dcf-95f6-932d3d1ae95f" providerId="ADAL" clId="{5DA08268-A0F2-412C-B2A8-03AE812028EC}" dt="2024-06-20T18:34:41.293" v="1" actId="47"/>
        <pc:sldMkLst>
          <pc:docMk/>
          <pc:sldMk cId="0" sldId="294"/>
        </pc:sldMkLst>
      </pc:sldChg>
      <pc:sldChg chg="del">
        <pc:chgData name="Dara Hossley" userId="f1bc5e60-af8e-4dcf-95f6-932d3d1ae95f" providerId="ADAL" clId="{5DA08268-A0F2-412C-B2A8-03AE812028EC}" dt="2024-06-20T18:34:41.293" v="1" actId="47"/>
        <pc:sldMkLst>
          <pc:docMk/>
          <pc:sldMk cId="0" sldId="295"/>
        </pc:sldMkLst>
      </pc:sldChg>
      <pc:sldChg chg="del">
        <pc:chgData name="Dara Hossley" userId="f1bc5e60-af8e-4dcf-95f6-932d3d1ae95f" providerId="ADAL" clId="{5DA08268-A0F2-412C-B2A8-03AE812028EC}" dt="2024-06-20T18:34:45.816" v="2" actId="47"/>
        <pc:sldMkLst>
          <pc:docMk/>
          <pc:sldMk cId="0" sldId="296"/>
        </pc:sldMkLst>
      </pc:sldChg>
      <pc:sldChg chg="del">
        <pc:chgData name="Dara Hossley" userId="f1bc5e60-af8e-4dcf-95f6-932d3d1ae95f" providerId="ADAL" clId="{5DA08268-A0F2-412C-B2A8-03AE812028EC}" dt="2024-06-20T18:34:45.816" v="2" actId="47"/>
        <pc:sldMkLst>
          <pc:docMk/>
          <pc:sldMk cId="0" sldId="297"/>
        </pc:sldMkLst>
      </pc:sldChg>
      <pc:sldChg chg="del">
        <pc:chgData name="Dara Hossley" userId="f1bc5e60-af8e-4dcf-95f6-932d3d1ae95f" providerId="ADAL" clId="{5DA08268-A0F2-412C-B2A8-03AE812028EC}" dt="2024-06-20T18:34:45.816" v="2" actId="47"/>
        <pc:sldMkLst>
          <pc:docMk/>
          <pc:sldMk cId="0" sldId="298"/>
        </pc:sldMkLst>
      </pc:sldChg>
      <pc:sldChg chg="del">
        <pc:chgData name="Dara Hossley" userId="f1bc5e60-af8e-4dcf-95f6-932d3d1ae95f" providerId="ADAL" clId="{5DA08268-A0F2-412C-B2A8-03AE812028EC}" dt="2024-06-20T18:34:45.816" v="2" actId="47"/>
        <pc:sldMkLst>
          <pc:docMk/>
          <pc:sldMk cId="0" sldId="299"/>
        </pc:sldMkLst>
      </pc:sldChg>
      <pc:sldChg chg="del">
        <pc:chgData name="Dara Hossley" userId="f1bc5e60-af8e-4dcf-95f6-932d3d1ae95f" providerId="ADAL" clId="{5DA08268-A0F2-412C-B2A8-03AE812028EC}" dt="2024-06-20T18:34:45.816" v="2" actId="47"/>
        <pc:sldMkLst>
          <pc:docMk/>
          <pc:sldMk cId="0" sldId="300"/>
        </pc:sldMkLst>
      </pc:sldChg>
      <pc:sldChg chg="del">
        <pc:chgData name="Dara Hossley" userId="f1bc5e60-af8e-4dcf-95f6-932d3d1ae95f" providerId="ADAL" clId="{5DA08268-A0F2-412C-B2A8-03AE812028EC}" dt="2024-06-20T18:34:45.816" v="2" actId="47"/>
        <pc:sldMkLst>
          <pc:docMk/>
          <pc:sldMk cId="0" sldId="301"/>
        </pc:sldMkLst>
      </pc:sldChg>
      <pc:sldChg chg="del">
        <pc:chgData name="Dara Hossley" userId="f1bc5e60-af8e-4dcf-95f6-932d3d1ae95f" providerId="ADAL" clId="{5DA08268-A0F2-412C-B2A8-03AE812028EC}" dt="2024-06-20T18:34:35.692" v="0" actId="47"/>
        <pc:sldMkLst>
          <pc:docMk/>
          <pc:sldMk cId="972019400" sldId="353"/>
        </pc:sldMkLst>
      </pc:sldChg>
      <pc:sldChg chg="del">
        <pc:chgData name="Dara Hossley" userId="f1bc5e60-af8e-4dcf-95f6-932d3d1ae95f" providerId="ADAL" clId="{5DA08268-A0F2-412C-B2A8-03AE812028EC}" dt="2024-06-20T18:34:35.692" v="0" actId="47"/>
        <pc:sldMkLst>
          <pc:docMk/>
          <pc:sldMk cId="113635887" sldId="370"/>
        </pc:sldMkLst>
      </pc:sldChg>
      <pc:sldChg chg="del">
        <pc:chgData name="Dara Hossley" userId="f1bc5e60-af8e-4dcf-95f6-932d3d1ae95f" providerId="ADAL" clId="{5DA08268-A0F2-412C-B2A8-03AE812028EC}" dt="2024-06-20T18:34:41.293" v="1" actId="47"/>
        <pc:sldMkLst>
          <pc:docMk/>
          <pc:sldMk cId="3374559472" sldId="409"/>
        </pc:sldMkLst>
      </pc:sldChg>
      <pc:sldChg chg="del">
        <pc:chgData name="Dara Hossley" userId="f1bc5e60-af8e-4dcf-95f6-932d3d1ae95f" providerId="ADAL" clId="{5DA08268-A0F2-412C-B2A8-03AE812028EC}" dt="2024-06-20T18:34:35.692" v="0" actId="47"/>
        <pc:sldMkLst>
          <pc:docMk/>
          <pc:sldMk cId="2400025117" sldId="414"/>
        </pc:sldMkLst>
      </pc:sldChg>
      <pc:sldChg chg="delSp mod">
        <pc:chgData name="Dara Hossley" userId="f1bc5e60-af8e-4dcf-95f6-932d3d1ae95f" providerId="ADAL" clId="{5DA08268-A0F2-412C-B2A8-03AE812028EC}" dt="2024-06-20T18:34:49.321" v="3" actId="478"/>
        <pc:sldMkLst>
          <pc:docMk/>
          <pc:sldMk cId="3190009789" sldId="456"/>
        </pc:sldMkLst>
        <pc:picChg chg="del">
          <ac:chgData name="Dara Hossley" userId="f1bc5e60-af8e-4dcf-95f6-932d3d1ae95f" providerId="ADAL" clId="{5DA08268-A0F2-412C-B2A8-03AE812028EC}" dt="2024-06-20T18:34:49.321" v="3" actId="478"/>
          <ac:picMkLst>
            <pc:docMk/>
            <pc:sldMk cId="3190009789" sldId="456"/>
            <ac:picMk id="7" creationId="{4764B01B-8859-0C46-BBBF-21CAC9DC0329}"/>
          </ac:picMkLst>
        </pc:picChg>
      </pc:sldChg>
      <pc:sldChg chg="del">
        <pc:chgData name="Dara Hossley" userId="f1bc5e60-af8e-4dcf-95f6-932d3d1ae95f" providerId="ADAL" clId="{5DA08268-A0F2-412C-B2A8-03AE812028EC}" dt="2024-06-20T18:34:35.692" v="0" actId="47"/>
        <pc:sldMkLst>
          <pc:docMk/>
          <pc:sldMk cId="3536116618" sldId="557"/>
        </pc:sldMkLst>
      </pc:sldChg>
      <pc:sldChg chg="del">
        <pc:chgData name="Dara Hossley" userId="f1bc5e60-af8e-4dcf-95f6-932d3d1ae95f" providerId="ADAL" clId="{5DA08268-A0F2-412C-B2A8-03AE812028EC}" dt="2024-06-20T18:34:35.692" v="0" actId="47"/>
        <pc:sldMkLst>
          <pc:docMk/>
          <pc:sldMk cId="256010590" sldId="558"/>
        </pc:sldMkLst>
      </pc:sldChg>
      <pc:sldChg chg="del">
        <pc:chgData name="Dara Hossley" userId="f1bc5e60-af8e-4dcf-95f6-932d3d1ae95f" providerId="ADAL" clId="{5DA08268-A0F2-412C-B2A8-03AE812028EC}" dt="2024-06-20T18:34:35.692" v="0" actId="47"/>
        <pc:sldMkLst>
          <pc:docMk/>
          <pc:sldMk cId="254543032" sldId="560"/>
        </pc:sldMkLst>
      </pc:sldChg>
      <pc:sldChg chg="del">
        <pc:chgData name="Dara Hossley" userId="f1bc5e60-af8e-4dcf-95f6-932d3d1ae95f" providerId="ADAL" clId="{5DA08268-A0F2-412C-B2A8-03AE812028EC}" dt="2024-06-20T18:34:35.692" v="0" actId="47"/>
        <pc:sldMkLst>
          <pc:docMk/>
          <pc:sldMk cId="4038025988" sldId="561"/>
        </pc:sldMkLst>
      </pc:sldChg>
      <pc:sldChg chg="del">
        <pc:chgData name="Dara Hossley" userId="f1bc5e60-af8e-4dcf-95f6-932d3d1ae95f" providerId="ADAL" clId="{5DA08268-A0F2-412C-B2A8-03AE812028EC}" dt="2024-06-20T18:34:35.692" v="0" actId="47"/>
        <pc:sldMkLst>
          <pc:docMk/>
          <pc:sldMk cId="849254507" sldId="562"/>
        </pc:sldMkLst>
      </pc:sldChg>
      <pc:sldChg chg="del">
        <pc:chgData name="Dara Hossley" userId="f1bc5e60-af8e-4dcf-95f6-932d3d1ae95f" providerId="ADAL" clId="{5DA08268-A0F2-412C-B2A8-03AE812028EC}" dt="2024-06-20T18:34:35.692" v="0" actId="47"/>
        <pc:sldMkLst>
          <pc:docMk/>
          <pc:sldMk cId="3863487461" sldId="621"/>
        </pc:sldMkLst>
      </pc:sldChg>
      <pc:sldChg chg="del">
        <pc:chgData name="Dara Hossley" userId="f1bc5e60-af8e-4dcf-95f6-932d3d1ae95f" providerId="ADAL" clId="{5DA08268-A0F2-412C-B2A8-03AE812028EC}" dt="2024-06-20T18:34:35.692" v="0" actId="47"/>
        <pc:sldMkLst>
          <pc:docMk/>
          <pc:sldMk cId="2319171700" sldId="627"/>
        </pc:sldMkLst>
      </pc:sldChg>
      <pc:sldChg chg="del">
        <pc:chgData name="Dara Hossley" userId="f1bc5e60-af8e-4dcf-95f6-932d3d1ae95f" providerId="ADAL" clId="{5DA08268-A0F2-412C-B2A8-03AE812028EC}" dt="2024-06-20T18:34:35.692" v="0" actId="47"/>
        <pc:sldMkLst>
          <pc:docMk/>
          <pc:sldMk cId="1055662434" sldId="633"/>
        </pc:sldMkLst>
      </pc:sldChg>
      <pc:sldChg chg="del">
        <pc:chgData name="Dara Hossley" userId="f1bc5e60-af8e-4dcf-95f6-932d3d1ae95f" providerId="ADAL" clId="{5DA08268-A0F2-412C-B2A8-03AE812028EC}" dt="2024-06-20T18:34:35.692" v="0" actId="47"/>
        <pc:sldMkLst>
          <pc:docMk/>
          <pc:sldMk cId="1395579648" sldId="635"/>
        </pc:sldMkLst>
      </pc:sldChg>
      <pc:sldChg chg="del">
        <pc:chgData name="Dara Hossley" userId="f1bc5e60-af8e-4dcf-95f6-932d3d1ae95f" providerId="ADAL" clId="{5DA08268-A0F2-412C-B2A8-03AE812028EC}" dt="2024-06-20T18:34:35.692" v="0" actId="47"/>
        <pc:sldMkLst>
          <pc:docMk/>
          <pc:sldMk cId="313442652" sldId="636"/>
        </pc:sldMkLst>
      </pc:sldChg>
      <pc:sldChg chg="del">
        <pc:chgData name="Dara Hossley" userId="f1bc5e60-af8e-4dcf-95f6-932d3d1ae95f" providerId="ADAL" clId="{5DA08268-A0F2-412C-B2A8-03AE812028EC}" dt="2024-06-20T18:34:35.692" v="0" actId="47"/>
        <pc:sldMkLst>
          <pc:docMk/>
          <pc:sldMk cId="788777469" sldId="643"/>
        </pc:sldMkLst>
      </pc:sldChg>
      <pc:sldChg chg="del">
        <pc:chgData name="Dara Hossley" userId="f1bc5e60-af8e-4dcf-95f6-932d3d1ae95f" providerId="ADAL" clId="{5DA08268-A0F2-412C-B2A8-03AE812028EC}" dt="2024-06-20T18:34:35.692" v="0" actId="47"/>
        <pc:sldMkLst>
          <pc:docMk/>
          <pc:sldMk cId="329201397" sldId="649"/>
        </pc:sldMkLst>
      </pc:sldChg>
      <pc:sldChg chg="del">
        <pc:chgData name="Dara Hossley" userId="f1bc5e60-af8e-4dcf-95f6-932d3d1ae95f" providerId="ADAL" clId="{5DA08268-A0F2-412C-B2A8-03AE812028EC}" dt="2024-06-20T18:34:35.692" v="0" actId="47"/>
        <pc:sldMkLst>
          <pc:docMk/>
          <pc:sldMk cId="1832535713" sldId="650"/>
        </pc:sldMkLst>
      </pc:sldChg>
      <pc:sldChg chg="del">
        <pc:chgData name="Dara Hossley" userId="f1bc5e60-af8e-4dcf-95f6-932d3d1ae95f" providerId="ADAL" clId="{5DA08268-A0F2-412C-B2A8-03AE812028EC}" dt="2024-06-20T18:34:35.692" v="0" actId="47"/>
        <pc:sldMkLst>
          <pc:docMk/>
          <pc:sldMk cId="145099984" sldId="651"/>
        </pc:sldMkLst>
      </pc:sldChg>
      <pc:sldChg chg="del">
        <pc:chgData name="Dara Hossley" userId="f1bc5e60-af8e-4dcf-95f6-932d3d1ae95f" providerId="ADAL" clId="{5DA08268-A0F2-412C-B2A8-03AE812028EC}" dt="2024-06-20T18:34:35.692" v="0" actId="47"/>
        <pc:sldMkLst>
          <pc:docMk/>
          <pc:sldMk cId="517766510" sldId="652"/>
        </pc:sldMkLst>
      </pc:sldChg>
      <pc:sldChg chg="del">
        <pc:chgData name="Dara Hossley" userId="f1bc5e60-af8e-4dcf-95f6-932d3d1ae95f" providerId="ADAL" clId="{5DA08268-A0F2-412C-B2A8-03AE812028EC}" dt="2024-06-20T18:34:35.692" v="0" actId="47"/>
        <pc:sldMkLst>
          <pc:docMk/>
          <pc:sldMk cId="0" sldId="653"/>
        </pc:sldMkLst>
      </pc:sldChg>
      <pc:sldChg chg="del">
        <pc:chgData name="Dara Hossley" userId="f1bc5e60-af8e-4dcf-95f6-932d3d1ae95f" providerId="ADAL" clId="{5DA08268-A0F2-412C-B2A8-03AE812028EC}" dt="2024-06-20T18:34:35.692" v="0" actId="47"/>
        <pc:sldMkLst>
          <pc:docMk/>
          <pc:sldMk cId="0" sldId="654"/>
        </pc:sldMkLst>
      </pc:sldChg>
      <pc:sldChg chg="del">
        <pc:chgData name="Dara Hossley" userId="f1bc5e60-af8e-4dcf-95f6-932d3d1ae95f" providerId="ADAL" clId="{5DA08268-A0F2-412C-B2A8-03AE812028EC}" dt="2024-06-20T18:34:35.692" v="0" actId="47"/>
        <pc:sldMkLst>
          <pc:docMk/>
          <pc:sldMk cId="0" sldId="655"/>
        </pc:sldMkLst>
      </pc:sldChg>
      <pc:sldChg chg="del">
        <pc:chgData name="Dara Hossley" userId="f1bc5e60-af8e-4dcf-95f6-932d3d1ae95f" providerId="ADAL" clId="{5DA08268-A0F2-412C-B2A8-03AE812028EC}" dt="2024-06-20T18:34:41.293" v="1" actId="47"/>
        <pc:sldMkLst>
          <pc:docMk/>
          <pc:sldMk cId="0" sldId="656"/>
        </pc:sldMkLst>
      </pc:sldChg>
      <pc:sldChg chg="del">
        <pc:chgData name="Dara Hossley" userId="f1bc5e60-af8e-4dcf-95f6-932d3d1ae95f" providerId="ADAL" clId="{5DA08268-A0F2-412C-B2A8-03AE812028EC}" dt="2024-06-20T18:34:41.293" v="1" actId="47"/>
        <pc:sldMkLst>
          <pc:docMk/>
          <pc:sldMk cId="0" sldId="657"/>
        </pc:sldMkLst>
      </pc:sldChg>
      <pc:sldChg chg="del">
        <pc:chgData name="Dara Hossley" userId="f1bc5e60-af8e-4dcf-95f6-932d3d1ae95f" providerId="ADAL" clId="{5DA08268-A0F2-412C-B2A8-03AE812028EC}" dt="2024-06-20T18:34:41.293" v="1" actId="47"/>
        <pc:sldMkLst>
          <pc:docMk/>
          <pc:sldMk cId="0" sldId="658"/>
        </pc:sldMkLst>
      </pc:sldChg>
      <pc:sldChg chg="del">
        <pc:chgData name="Dara Hossley" userId="f1bc5e60-af8e-4dcf-95f6-932d3d1ae95f" providerId="ADAL" clId="{5DA08268-A0F2-412C-B2A8-03AE812028EC}" dt="2024-06-20T18:34:41.293" v="1" actId="47"/>
        <pc:sldMkLst>
          <pc:docMk/>
          <pc:sldMk cId="0" sldId="659"/>
        </pc:sldMkLst>
      </pc:sldChg>
      <pc:sldMasterChg chg="del delSldLayout">
        <pc:chgData name="Dara Hossley" userId="f1bc5e60-af8e-4dcf-95f6-932d3d1ae95f" providerId="ADAL" clId="{5DA08268-A0F2-412C-B2A8-03AE812028EC}" dt="2024-06-20T18:34:45.816" v="2" actId="47"/>
        <pc:sldMasterMkLst>
          <pc:docMk/>
          <pc:sldMasterMk cId="236911044" sldId="2147483989"/>
        </pc:sldMasterMkLst>
        <pc:sldLayoutChg chg="del">
          <pc:chgData name="Dara Hossley" userId="f1bc5e60-af8e-4dcf-95f6-932d3d1ae95f" providerId="ADAL" clId="{5DA08268-A0F2-412C-B2A8-03AE812028EC}" dt="2024-06-20T18:34:41.293" v="1" actId="47"/>
          <pc:sldLayoutMkLst>
            <pc:docMk/>
            <pc:sldMasterMk cId="236911044" sldId="2147483989"/>
            <pc:sldLayoutMk cId="2729194075" sldId="2147483990"/>
          </pc:sldLayoutMkLst>
        </pc:sldLayoutChg>
        <pc:sldLayoutChg chg="del">
          <pc:chgData name="Dara Hossley" userId="f1bc5e60-af8e-4dcf-95f6-932d3d1ae95f" providerId="ADAL" clId="{5DA08268-A0F2-412C-B2A8-03AE812028EC}" dt="2024-06-20T18:34:41.293" v="1" actId="47"/>
          <pc:sldLayoutMkLst>
            <pc:docMk/>
            <pc:sldMasterMk cId="236911044" sldId="2147483989"/>
            <pc:sldLayoutMk cId="1239698849" sldId="2147483991"/>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3272039542" sldId="2147483992"/>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1578250915" sldId="2147483993"/>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839371221" sldId="2147483994"/>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2913903817" sldId="2147483995"/>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250979765" sldId="2147483996"/>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2982279511" sldId="2147483997"/>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1555488660" sldId="2147483998"/>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2216714135" sldId="2147483999"/>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1126883300" sldId="2147484000"/>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3323904997" sldId="2147484001"/>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746136247" sldId="2147484002"/>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2303016847" sldId="2147484003"/>
          </pc:sldLayoutMkLst>
        </pc:sldLayoutChg>
        <pc:sldLayoutChg chg="del">
          <pc:chgData name="Dara Hossley" userId="f1bc5e60-af8e-4dcf-95f6-932d3d1ae95f" providerId="ADAL" clId="{5DA08268-A0F2-412C-B2A8-03AE812028EC}" dt="2024-06-20T18:34:45.816" v="2" actId="47"/>
          <pc:sldLayoutMkLst>
            <pc:docMk/>
            <pc:sldMasterMk cId="236911044" sldId="2147483989"/>
            <pc:sldLayoutMk cId="3775100078" sldId="2147484004"/>
          </pc:sldLayoutMkLst>
        </pc:sldLayoutChg>
      </pc:sldMasterChg>
    </pc:docChg>
  </pc:docChgLst>
  <pc:docChgLst>
    <pc:chgData name="Dara Hossley" userId="f1bc5e60-af8e-4dcf-95f6-932d3d1ae95f" providerId="ADAL" clId="{2B3A0AB5-7E2B-4818-84E5-89B13EF3B44B}"/>
    <pc:docChg chg="undo custSel addSld delSld modSld sldOrd">
      <pc:chgData name="Dara Hossley" userId="f1bc5e60-af8e-4dcf-95f6-932d3d1ae95f" providerId="ADAL" clId="{2B3A0AB5-7E2B-4818-84E5-89B13EF3B44B}" dt="2024-01-24T20:38:46.862" v="1649" actId="14100"/>
      <pc:docMkLst>
        <pc:docMk/>
      </pc:docMkLst>
      <pc:sldChg chg="modSp mod">
        <pc:chgData name="Dara Hossley" userId="f1bc5e60-af8e-4dcf-95f6-932d3d1ae95f" providerId="ADAL" clId="{2B3A0AB5-7E2B-4818-84E5-89B13EF3B44B}" dt="2024-01-23T14:42:56.474" v="1379" actId="2711"/>
        <pc:sldMkLst>
          <pc:docMk/>
          <pc:sldMk cId="799623174" sldId="266"/>
        </pc:sldMkLst>
        <pc:spChg chg="mod">
          <ac:chgData name="Dara Hossley" userId="f1bc5e60-af8e-4dcf-95f6-932d3d1ae95f" providerId="ADAL" clId="{2B3A0AB5-7E2B-4818-84E5-89B13EF3B44B}" dt="2024-01-23T14:42:56.474" v="1379" actId="2711"/>
          <ac:spMkLst>
            <pc:docMk/>
            <pc:sldMk cId="799623174" sldId="266"/>
            <ac:spMk id="9" creationId="{910BBA7C-2527-68E9-6C0E-80B4FCB89D40}"/>
          </ac:spMkLst>
        </pc:spChg>
      </pc:sldChg>
      <pc:sldChg chg="modSp">
        <pc:chgData name="Dara Hossley" userId="f1bc5e60-af8e-4dcf-95f6-932d3d1ae95f" providerId="ADAL" clId="{2B3A0AB5-7E2B-4818-84E5-89B13EF3B44B}" dt="2024-01-23T14:45:39.066" v="1382"/>
        <pc:sldMkLst>
          <pc:docMk/>
          <pc:sldMk cId="0" sldId="319"/>
        </pc:sldMkLst>
        <pc:spChg chg="mod">
          <ac:chgData name="Dara Hossley" userId="f1bc5e60-af8e-4dcf-95f6-932d3d1ae95f" providerId="ADAL" clId="{2B3A0AB5-7E2B-4818-84E5-89B13EF3B44B}" dt="2024-01-23T14:45:39.066" v="1382"/>
          <ac:spMkLst>
            <pc:docMk/>
            <pc:sldMk cId="0" sldId="319"/>
            <ac:spMk id="872" creationId="{00000000-0000-0000-0000-000000000000}"/>
          </ac:spMkLst>
        </pc:spChg>
        <pc:picChg chg="mod">
          <ac:chgData name="Dara Hossley" userId="f1bc5e60-af8e-4dcf-95f6-932d3d1ae95f" providerId="ADAL" clId="{2B3A0AB5-7E2B-4818-84E5-89B13EF3B44B}" dt="2024-01-23T14:45:39.066" v="1382"/>
          <ac:picMkLst>
            <pc:docMk/>
            <pc:sldMk cId="0" sldId="319"/>
            <ac:picMk id="868" creationId="{00000000-0000-0000-0000-000000000000}"/>
          </ac:picMkLst>
        </pc:picChg>
        <pc:picChg chg="mod">
          <ac:chgData name="Dara Hossley" userId="f1bc5e60-af8e-4dcf-95f6-932d3d1ae95f" providerId="ADAL" clId="{2B3A0AB5-7E2B-4818-84E5-89B13EF3B44B}" dt="2024-01-23T14:45:39.066" v="1382"/>
          <ac:picMkLst>
            <pc:docMk/>
            <pc:sldMk cId="0" sldId="319"/>
            <ac:picMk id="869" creationId="{00000000-0000-0000-0000-000000000000}"/>
          </ac:picMkLst>
        </pc:picChg>
      </pc:sldChg>
      <pc:sldChg chg="addSp delSp modSp mod ord">
        <pc:chgData name="Dara Hossley" userId="f1bc5e60-af8e-4dcf-95f6-932d3d1ae95f" providerId="ADAL" clId="{2B3A0AB5-7E2B-4818-84E5-89B13EF3B44B}" dt="2024-01-23T19:30:48.225" v="1511" actId="14100"/>
        <pc:sldMkLst>
          <pc:docMk/>
          <pc:sldMk cId="972019400" sldId="353"/>
        </pc:sldMkLst>
        <pc:spChg chg="mod">
          <ac:chgData name="Dara Hossley" userId="f1bc5e60-af8e-4dcf-95f6-932d3d1ae95f" providerId="ADAL" clId="{2B3A0AB5-7E2B-4818-84E5-89B13EF3B44B}" dt="2024-01-16T15:27:38.729" v="537" actId="6549"/>
          <ac:spMkLst>
            <pc:docMk/>
            <pc:sldMk cId="972019400" sldId="353"/>
            <ac:spMk id="2" creationId="{17C3EB07-368D-40AA-39E9-351692EFD9B6}"/>
          </ac:spMkLst>
        </pc:spChg>
        <pc:spChg chg="add mod">
          <ac:chgData name="Dara Hossley" userId="f1bc5e60-af8e-4dcf-95f6-932d3d1ae95f" providerId="ADAL" clId="{2B3A0AB5-7E2B-4818-84E5-89B13EF3B44B}" dt="2024-01-23T15:38:39.305" v="1450" actId="1076"/>
          <ac:spMkLst>
            <pc:docMk/>
            <pc:sldMk cId="972019400" sldId="353"/>
            <ac:spMk id="3" creationId="{7BEC65A6-3228-39E0-FF51-A53DE24E6D31}"/>
          </ac:spMkLst>
        </pc:spChg>
        <pc:spChg chg="add mod">
          <ac:chgData name="Dara Hossley" userId="f1bc5e60-af8e-4dcf-95f6-932d3d1ae95f" providerId="ADAL" clId="{2B3A0AB5-7E2B-4818-84E5-89B13EF3B44B}" dt="2024-01-23T15:39:37.483" v="1476" actId="20577"/>
          <ac:spMkLst>
            <pc:docMk/>
            <pc:sldMk cId="972019400" sldId="353"/>
            <ac:spMk id="11" creationId="{A8A6F54E-FAE6-10AA-E9D5-4C43C929C405}"/>
          </ac:spMkLst>
        </pc:spChg>
        <pc:spChg chg="mod">
          <ac:chgData name="Dara Hossley" userId="f1bc5e60-af8e-4dcf-95f6-932d3d1ae95f" providerId="ADAL" clId="{2B3A0AB5-7E2B-4818-84E5-89B13EF3B44B}" dt="2024-01-23T19:30:48.225" v="1511" actId="14100"/>
          <ac:spMkLst>
            <pc:docMk/>
            <pc:sldMk cId="972019400" sldId="353"/>
            <ac:spMk id="13" creationId="{D2990916-973A-B63F-D3A7-7502ACCA7312}"/>
          </ac:spMkLst>
        </pc:spChg>
        <pc:spChg chg="mod">
          <ac:chgData name="Dara Hossley" userId="f1bc5e60-af8e-4dcf-95f6-932d3d1ae95f" providerId="ADAL" clId="{2B3A0AB5-7E2B-4818-84E5-89B13EF3B44B}" dt="2024-01-16T15:27:48.500" v="539" actId="14100"/>
          <ac:spMkLst>
            <pc:docMk/>
            <pc:sldMk cId="972019400" sldId="353"/>
            <ac:spMk id="17" creationId="{28778B9B-2D06-6C8D-7FD1-FB9A01AF6DD2}"/>
          </ac:spMkLst>
        </pc:spChg>
        <pc:spChg chg="add mod">
          <ac:chgData name="Dara Hossley" userId="f1bc5e60-af8e-4dcf-95f6-932d3d1ae95f" providerId="ADAL" clId="{2B3A0AB5-7E2B-4818-84E5-89B13EF3B44B}" dt="2024-01-23T15:38:09.496" v="1444" actId="1076"/>
          <ac:spMkLst>
            <pc:docMk/>
            <pc:sldMk cId="972019400" sldId="353"/>
            <ac:spMk id="19" creationId="{5864D862-E6CA-44E6-0258-7199EB401BA6}"/>
          </ac:spMkLst>
        </pc:spChg>
        <pc:grpChg chg="del">
          <ac:chgData name="Dara Hossley" userId="f1bc5e60-af8e-4dcf-95f6-932d3d1ae95f" providerId="ADAL" clId="{2B3A0AB5-7E2B-4818-84E5-89B13EF3B44B}" dt="2024-01-16T19:09:10.807" v="894" actId="478"/>
          <ac:grpSpMkLst>
            <pc:docMk/>
            <pc:sldMk cId="972019400" sldId="353"/>
            <ac:grpSpMk id="14" creationId="{1C2AA688-0008-1F68-BA3B-3182D0D4EDA9}"/>
          </ac:grpSpMkLst>
        </pc:grpChg>
        <pc:grpChg chg="del">
          <ac:chgData name="Dara Hossley" userId="f1bc5e60-af8e-4dcf-95f6-932d3d1ae95f" providerId="ADAL" clId="{2B3A0AB5-7E2B-4818-84E5-89B13EF3B44B}" dt="2024-01-23T15:35:08.149" v="1406" actId="478"/>
          <ac:grpSpMkLst>
            <pc:docMk/>
            <pc:sldMk cId="972019400" sldId="353"/>
            <ac:grpSpMk id="15" creationId="{09674D6A-4675-2D68-6F78-5FC95FCA933A}"/>
          </ac:grpSpMkLst>
        </pc:grpChg>
        <pc:picChg chg="mod">
          <ac:chgData name="Dara Hossley" userId="f1bc5e60-af8e-4dcf-95f6-932d3d1ae95f" providerId="ADAL" clId="{2B3A0AB5-7E2B-4818-84E5-89B13EF3B44B}" dt="2024-01-16T19:10:34.133" v="931" actId="1076"/>
          <ac:picMkLst>
            <pc:docMk/>
            <pc:sldMk cId="972019400" sldId="353"/>
            <ac:picMk id="9" creationId="{B2476B60-2422-6052-6CA6-0E7DC3674037}"/>
          </ac:picMkLst>
        </pc:picChg>
        <pc:picChg chg="mod">
          <ac:chgData name="Dara Hossley" userId="f1bc5e60-af8e-4dcf-95f6-932d3d1ae95f" providerId="ADAL" clId="{2B3A0AB5-7E2B-4818-84E5-89B13EF3B44B}" dt="2024-01-16T15:27:54.975" v="540" actId="1076"/>
          <ac:picMkLst>
            <pc:docMk/>
            <pc:sldMk cId="972019400" sldId="353"/>
            <ac:picMk id="16" creationId="{DDED8BCF-1373-C731-C4EB-F668626364B9}"/>
          </ac:picMkLst>
        </pc:picChg>
        <pc:picChg chg="add mod">
          <ac:chgData name="Dara Hossley" userId="f1bc5e60-af8e-4dcf-95f6-932d3d1ae95f" providerId="ADAL" clId="{2B3A0AB5-7E2B-4818-84E5-89B13EF3B44B}" dt="2024-01-16T19:09:29.063" v="902" actId="14100"/>
          <ac:picMkLst>
            <pc:docMk/>
            <pc:sldMk cId="972019400" sldId="353"/>
            <ac:picMk id="18" creationId="{D419EE88-FFB9-CB1B-C6E3-D72AB466F6E3}"/>
          </ac:picMkLst>
        </pc:picChg>
        <pc:picChg chg="add mod">
          <ac:chgData name="Dara Hossley" userId="f1bc5e60-af8e-4dcf-95f6-932d3d1ae95f" providerId="ADAL" clId="{2B3A0AB5-7E2B-4818-84E5-89B13EF3B44B}" dt="2024-01-23T15:35:19.081" v="1408" actId="1076"/>
          <ac:picMkLst>
            <pc:docMk/>
            <pc:sldMk cId="972019400" sldId="353"/>
            <ac:picMk id="1026" creationId="{0D68B1D3-E707-3099-4976-AEC6CD05988C}"/>
          </ac:picMkLst>
        </pc:picChg>
        <pc:picChg chg="add mod">
          <ac:chgData name="Dara Hossley" userId="f1bc5e60-af8e-4dcf-95f6-932d3d1ae95f" providerId="ADAL" clId="{2B3A0AB5-7E2B-4818-84E5-89B13EF3B44B}" dt="2024-01-23T15:35:48.119" v="1410" actId="1076"/>
          <ac:picMkLst>
            <pc:docMk/>
            <pc:sldMk cId="972019400" sldId="353"/>
            <ac:picMk id="1028" creationId="{6D40B43D-0E0E-A794-962D-F8D58C5A4615}"/>
          </ac:picMkLst>
        </pc:picChg>
      </pc:sldChg>
      <pc:sldChg chg="modSp ord">
        <pc:chgData name="Dara Hossley" userId="f1bc5e60-af8e-4dcf-95f6-932d3d1ae95f" providerId="ADAL" clId="{2B3A0AB5-7E2B-4818-84E5-89B13EF3B44B}" dt="2024-01-23T14:45:14.313" v="1381"/>
        <pc:sldMkLst>
          <pc:docMk/>
          <pc:sldMk cId="1447117196" sldId="366"/>
        </pc:sldMkLst>
        <pc:spChg chg="mod">
          <ac:chgData name="Dara Hossley" userId="f1bc5e60-af8e-4dcf-95f6-932d3d1ae95f" providerId="ADAL" clId="{2B3A0AB5-7E2B-4818-84E5-89B13EF3B44B}" dt="2024-01-23T14:45:14.313" v="1381"/>
          <ac:spMkLst>
            <pc:docMk/>
            <pc:sldMk cId="1447117196" sldId="366"/>
            <ac:spMk id="5" creationId="{C3B3C3FD-A87D-F487-7A0D-FD5169A0F69C}"/>
          </ac:spMkLst>
        </pc:spChg>
      </pc:sldChg>
      <pc:sldChg chg="modSp ord">
        <pc:chgData name="Dara Hossley" userId="f1bc5e60-af8e-4dcf-95f6-932d3d1ae95f" providerId="ADAL" clId="{2B3A0AB5-7E2B-4818-84E5-89B13EF3B44B}" dt="2024-01-23T14:45:39.066" v="1382"/>
        <pc:sldMkLst>
          <pc:docMk/>
          <pc:sldMk cId="1037094640" sldId="412"/>
        </pc:sldMkLst>
        <pc:spChg chg="mod">
          <ac:chgData name="Dara Hossley" userId="f1bc5e60-af8e-4dcf-95f6-932d3d1ae95f" providerId="ADAL" clId="{2B3A0AB5-7E2B-4818-84E5-89B13EF3B44B}" dt="2024-01-23T14:45:39.066" v="1382"/>
          <ac:spMkLst>
            <pc:docMk/>
            <pc:sldMk cId="1037094640" sldId="412"/>
            <ac:spMk id="3" creationId="{815B1D77-6F54-D2B8-0012-3FE180670CEB}"/>
          </ac:spMkLst>
        </pc:spChg>
        <pc:spChg chg="mod">
          <ac:chgData name="Dara Hossley" userId="f1bc5e60-af8e-4dcf-95f6-932d3d1ae95f" providerId="ADAL" clId="{2B3A0AB5-7E2B-4818-84E5-89B13EF3B44B}" dt="2024-01-23T14:45:39.066" v="1382"/>
          <ac:spMkLst>
            <pc:docMk/>
            <pc:sldMk cId="1037094640" sldId="412"/>
            <ac:spMk id="5" creationId="{8590E93A-4B83-E6E2-2EE0-534027526F95}"/>
          </ac:spMkLst>
        </pc:spChg>
      </pc:sldChg>
      <pc:sldChg chg="modSp mod ord">
        <pc:chgData name="Dara Hossley" userId="f1bc5e60-af8e-4dcf-95f6-932d3d1ae95f" providerId="ADAL" clId="{2B3A0AB5-7E2B-4818-84E5-89B13EF3B44B}" dt="2024-01-24T20:02:10.183" v="1627" actId="14100"/>
        <pc:sldMkLst>
          <pc:docMk/>
          <pc:sldMk cId="751838231" sldId="436"/>
        </pc:sldMkLst>
        <pc:spChg chg="mod">
          <ac:chgData name="Dara Hossley" userId="f1bc5e60-af8e-4dcf-95f6-932d3d1ae95f" providerId="ADAL" clId="{2B3A0AB5-7E2B-4818-84E5-89B13EF3B44B}" dt="2024-01-23T14:45:09.456" v="1380"/>
          <ac:spMkLst>
            <pc:docMk/>
            <pc:sldMk cId="751838231" sldId="436"/>
            <ac:spMk id="3" creationId="{FD47B3D1-9ED3-1D70-2DB3-3F0D4C362702}"/>
          </ac:spMkLst>
        </pc:spChg>
        <pc:spChg chg="mod">
          <ac:chgData name="Dara Hossley" userId="f1bc5e60-af8e-4dcf-95f6-932d3d1ae95f" providerId="ADAL" clId="{2B3A0AB5-7E2B-4818-84E5-89B13EF3B44B}" dt="2024-01-23T14:45:09.456" v="1380"/>
          <ac:spMkLst>
            <pc:docMk/>
            <pc:sldMk cId="751838231" sldId="436"/>
            <ac:spMk id="5" creationId="{C3B3C3FD-A87D-F487-7A0D-FD5169A0F69C}"/>
          </ac:spMkLst>
        </pc:spChg>
        <pc:spChg chg="mod">
          <ac:chgData name="Dara Hossley" userId="f1bc5e60-af8e-4dcf-95f6-932d3d1ae95f" providerId="ADAL" clId="{2B3A0AB5-7E2B-4818-84E5-89B13EF3B44B}" dt="2024-01-24T20:02:10.183" v="1627" actId="14100"/>
          <ac:spMkLst>
            <pc:docMk/>
            <pc:sldMk cId="751838231" sldId="436"/>
            <ac:spMk id="15" creationId="{B9EEF89A-345F-F6AD-8916-806EE00E030E}"/>
          </ac:spMkLst>
        </pc:spChg>
      </pc:sldChg>
      <pc:sldChg chg="modSp mod">
        <pc:chgData name="Dara Hossley" userId="f1bc5e60-af8e-4dcf-95f6-932d3d1ae95f" providerId="ADAL" clId="{2B3A0AB5-7E2B-4818-84E5-89B13EF3B44B}" dt="2024-01-03T15:32:11.035" v="112" actId="20577"/>
        <pc:sldMkLst>
          <pc:docMk/>
          <pc:sldMk cId="3536116618" sldId="557"/>
        </pc:sldMkLst>
        <pc:spChg chg="mod">
          <ac:chgData name="Dara Hossley" userId="f1bc5e60-af8e-4dcf-95f6-932d3d1ae95f" providerId="ADAL" clId="{2B3A0AB5-7E2B-4818-84E5-89B13EF3B44B}" dt="2024-01-03T15:32:11.035" v="112" actId="20577"/>
          <ac:spMkLst>
            <pc:docMk/>
            <pc:sldMk cId="3536116618" sldId="557"/>
            <ac:spMk id="2" creationId="{EF5AAA3E-2E78-1FE0-85E1-8A1AA075BC2C}"/>
          </ac:spMkLst>
        </pc:spChg>
      </pc:sldChg>
      <pc:sldChg chg="addSp delSp modSp mod">
        <pc:chgData name="Dara Hossley" userId="f1bc5e60-af8e-4dcf-95f6-932d3d1ae95f" providerId="ADAL" clId="{2B3A0AB5-7E2B-4818-84E5-89B13EF3B44B}" dt="2024-01-24T20:38:13.438" v="1644" actId="1076"/>
        <pc:sldMkLst>
          <pc:docMk/>
          <pc:sldMk cId="256010590" sldId="558"/>
        </pc:sldMkLst>
        <pc:picChg chg="add mod">
          <ac:chgData name="Dara Hossley" userId="f1bc5e60-af8e-4dcf-95f6-932d3d1ae95f" providerId="ADAL" clId="{2B3A0AB5-7E2B-4818-84E5-89B13EF3B44B}" dt="2024-01-24T20:38:13.438" v="1644" actId="1076"/>
          <ac:picMkLst>
            <pc:docMk/>
            <pc:sldMk cId="256010590" sldId="558"/>
            <ac:picMk id="3" creationId="{01CBDAF5-77EF-5DDE-213D-2AA2E7416EE1}"/>
          </ac:picMkLst>
        </pc:picChg>
        <pc:picChg chg="del">
          <ac:chgData name="Dara Hossley" userId="f1bc5e60-af8e-4dcf-95f6-932d3d1ae95f" providerId="ADAL" clId="{2B3A0AB5-7E2B-4818-84E5-89B13EF3B44B}" dt="2024-01-03T15:21:16.652" v="0" actId="478"/>
          <ac:picMkLst>
            <pc:docMk/>
            <pc:sldMk cId="256010590" sldId="558"/>
            <ac:picMk id="7" creationId="{5AECB639-FA0C-C2D3-9DBC-39114A5D2482}"/>
          </ac:picMkLst>
        </pc:picChg>
      </pc:sldChg>
      <pc:sldChg chg="addSp delSp modSp mod">
        <pc:chgData name="Dara Hossley" userId="f1bc5e60-af8e-4dcf-95f6-932d3d1ae95f" providerId="ADAL" clId="{2B3A0AB5-7E2B-4818-84E5-89B13EF3B44B}" dt="2024-01-24T20:38:46.862" v="1649" actId="14100"/>
        <pc:sldMkLst>
          <pc:docMk/>
          <pc:sldMk cId="224498444" sldId="559"/>
        </pc:sldMkLst>
        <pc:spChg chg="add mod">
          <ac:chgData name="Dara Hossley" userId="f1bc5e60-af8e-4dcf-95f6-932d3d1ae95f" providerId="ADAL" clId="{2B3A0AB5-7E2B-4818-84E5-89B13EF3B44B}" dt="2024-01-24T20:37:42.698" v="1641" actId="255"/>
          <ac:spMkLst>
            <pc:docMk/>
            <pc:sldMk cId="224498444" sldId="559"/>
            <ac:spMk id="3" creationId="{CFE2AA30-498B-BCF3-2796-0511979439D0}"/>
          </ac:spMkLst>
        </pc:spChg>
        <pc:picChg chg="del">
          <ac:chgData name="Dara Hossley" userId="f1bc5e60-af8e-4dcf-95f6-932d3d1ae95f" providerId="ADAL" clId="{2B3A0AB5-7E2B-4818-84E5-89B13EF3B44B}" dt="2024-01-03T15:22:00.481" v="9" actId="478"/>
          <ac:picMkLst>
            <pc:docMk/>
            <pc:sldMk cId="224498444" sldId="559"/>
            <ac:picMk id="3" creationId="{CE2ADFB0-6A7B-1960-3EA6-2514BB48F0F2}"/>
          </ac:picMkLst>
        </pc:picChg>
        <pc:picChg chg="add mod modCrop">
          <ac:chgData name="Dara Hossley" userId="f1bc5e60-af8e-4dcf-95f6-932d3d1ae95f" providerId="ADAL" clId="{2B3A0AB5-7E2B-4818-84E5-89B13EF3B44B}" dt="2024-01-24T20:38:46.862" v="1649" actId="14100"/>
          <ac:picMkLst>
            <pc:docMk/>
            <pc:sldMk cId="224498444" sldId="559"/>
            <ac:picMk id="7" creationId="{46F0C398-E7FB-62FF-2ABA-74B7D82092E5}"/>
          </ac:picMkLst>
        </pc:picChg>
      </pc:sldChg>
      <pc:sldChg chg="addSp delSp modSp mod">
        <pc:chgData name="Dara Hossley" userId="f1bc5e60-af8e-4dcf-95f6-932d3d1ae95f" providerId="ADAL" clId="{2B3A0AB5-7E2B-4818-84E5-89B13EF3B44B}" dt="2024-01-05T15:42:09.910" v="121" actId="14100"/>
        <pc:sldMkLst>
          <pc:docMk/>
          <pc:sldMk cId="254543032" sldId="560"/>
        </pc:sldMkLst>
        <pc:spChg chg="mod">
          <ac:chgData name="Dara Hossley" userId="f1bc5e60-af8e-4dcf-95f6-932d3d1ae95f" providerId="ADAL" clId="{2B3A0AB5-7E2B-4818-84E5-89B13EF3B44B}" dt="2024-01-03T15:23:52.519" v="36" actId="20577"/>
          <ac:spMkLst>
            <pc:docMk/>
            <pc:sldMk cId="254543032" sldId="560"/>
            <ac:spMk id="11" creationId="{3CD263BD-DFA2-EA36-A4D3-04B07BC67083}"/>
          </ac:spMkLst>
        </pc:spChg>
        <pc:picChg chg="del">
          <ac:chgData name="Dara Hossley" userId="f1bc5e60-af8e-4dcf-95f6-932d3d1ae95f" providerId="ADAL" clId="{2B3A0AB5-7E2B-4818-84E5-89B13EF3B44B}" dt="2024-01-05T15:41:44.413" v="113" actId="478"/>
          <ac:picMkLst>
            <pc:docMk/>
            <pc:sldMk cId="254543032" sldId="560"/>
            <ac:picMk id="3" creationId="{F53394BF-3B5D-D4DD-80C8-CBA16789495E}"/>
          </ac:picMkLst>
        </pc:picChg>
        <pc:picChg chg="add mod">
          <ac:chgData name="Dara Hossley" userId="f1bc5e60-af8e-4dcf-95f6-932d3d1ae95f" providerId="ADAL" clId="{2B3A0AB5-7E2B-4818-84E5-89B13EF3B44B}" dt="2024-01-05T15:42:09.910" v="121" actId="14100"/>
          <ac:picMkLst>
            <pc:docMk/>
            <pc:sldMk cId="254543032" sldId="560"/>
            <ac:picMk id="7" creationId="{9DB38662-CEF3-02AB-ED90-078CA4BBEEEA}"/>
          </ac:picMkLst>
        </pc:picChg>
      </pc:sldChg>
      <pc:sldChg chg="addSp delSp modSp mod">
        <pc:chgData name="Dara Hossley" userId="f1bc5e60-af8e-4dcf-95f6-932d3d1ae95f" providerId="ADAL" clId="{2B3A0AB5-7E2B-4818-84E5-89B13EF3B44B}" dt="2024-01-19T19:27:36.620" v="1222" actId="1076"/>
        <pc:sldMkLst>
          <pc:docMk/>
          <pc:sldMk cId="4038025988" sldId="561"/>
        </pc:sldMkLst>
        <pc:spChg chg="mod">
          <ac:chgData name="Dara Hossley" userId="f1bc5e60-af8e-4dcf-95f6-932d3d1ae95f" providerId="ADAL" clId="{2B3A0AB5-7E2B-4818-84E5-89B13EF3B44B}" dt="2024-01-03T15:28:52.084" v="81" actId="1076"/>
          <ac:spMkLst>
            <pc:docMk/>
            <pc:sldMk cId="4038025988" sldId="561"/>
            <ac:spMk id="2" creationId="{A9A3F766-B4C9-D95E-391E-CFF0A8EE487D}"/>
          </ac:spMkLst>
        </pc:spChg>
        <pc:picChg chg="del">
          <ac:chgData name="Dara Hossley" userId="f1bc5e60-af8e-4dcf-95f6-932d3d1ae95f" providerId="ADAL" clId="{2B3A0AB5-7E2B-4818-84E5-89B13EF3B44B}" dt="2024-01-05T15:51:41.341" v="221" actId="478"/>
          <ac:picMkLst>
            <pc:docMk/>
            <pc:sldMk cId="4038025988" sldId="561"/>
            <ac:picMk id="7" creationId="{3DBD8ECF-3100-5F6D-2E81-993AF43896ED}"/>
          </ac:picMkLst>
        </pc:picChg>
        <pc:picChg chg="add mod">
          <ac:chgData name="Dara Hossley" userId="f1bc5e60-af8e-4dcf-95f6-932d3d1ae95f" providerId="ADAL" clId="{2B3A0AB5-7E2B-4818-84E5-89B13EF3B44B}" dt="2024-01-19T19:25:36.024" v="1217" actId="14100"/>
          <ac:picMkLst>
            <pc:docMk/>
            <pc:sldMk cId="4038025988" sldId="561"/>
            <ac:picMk id="7" creationId="{FC136560-64B3-40D6-52CC-0C517B243455}"/>
          </ac:picMkLst>
        </pc:picChg>
        <pc:picChg chg="add mod">
          <ac:chgData name="Dara Hossley" userId="f1bc5e60-af8e-4dcf-95f6-932d3d1ae95f" providerId="ADAL" clId="{2B3A0AB5-7E2B-4818-84E5-89B13EF3B44B}" dt="2024-01-03T15:29:08.790" v="85" actId="14100"/>
          <ac:picMkLst>
            <pc:docMk/>
            <pc:sldMk cId="4038025988" sldId="561"/>
            <ac:picMk id="8" creationId="{77C7B39A-EFC4-A331-E70D-1FE2C66ABA67}"/>
          </ac:picMkLst>
        </pc:picChg>
        <pc:picChg chg="add del mod">
          <ac:chgData name="Dara Hossley" userId="f1bc5e60-af8e-4dcf-95f6-932d3d1ae95f" providerId="ADAL" clId="{2B3A0AB5-7E2B-4818-84E5-89B13EF3B44B}" dt="2024-01-19T19:27:26.296" v="1218" actId="478"/>
          <ac:picMkLst>
            <pc:docMk/>
            <pc:sldMk cId="4038025988" sldId="561"/>
            <ac:picMk id="9" creationId="{C2EA14A6-BFD3-4378-FC14-8CDB0BA8DE8A}"/>
          </ac:picMkLst>
        </pc:picChg>
        <pc:picChg chg="del">
          <ac:chgData name="Dara Hossley" userId="f1bc5e60-af8e-4dcf-95f6-932d3d1ae95f" providerId="ADAL" clId="{2B3A0AB5-7E2B-4818-84E5-89B13EF3B44B}" dt="2024-01-03T15:27:55.156" v="68" actId="478"/>
          <ac:picMkLst>
            <pc:docMk/>
            <pc:sldMk cId="4038025988" sldId="561"/>
            <ac:picMk id="10" creationId="{F2886071-CAAA-150F-02A9-8CCF939F15D5}"/>
          </ac:picMkLst>
        </pc:picChg>
        <pc:picChg chg="add mod">
          <ac:chgData name="Dara Hossley" userId="f1bc5e60-af8e-4dcf-95f6-932d3d1ae95f" providerId="ADAL" clId="{2B3A0AB5-7E2B-4818-84E5-89B13EF3B44B}" dt="2024-01-19T19:27:36.620" v="1222" actId="1076"/>
          <ac:picMkLst>
            <pc:docMk/>
            <pc:sldMk cId="4038025988" sldId="561"/>
            <ac:picMk id="11" creationId="{68178EC0-E9F3-03EA-8051-628B2597C7E0}"/>
          </ac:picMkLst>
        </pc:picChg>
      </pc:sldChg>
      <pc:sldChg chg="modSp mod">
        <pc:chgData name="Dara Hossley" userId="f1bc5e60-af8e-4dcf-95f6-932d3d1ae95f" providerId="ADAL" clId="{2B3A0AB5-7E2B-4818-84E5-89B13EF3B44B}" dt="2024-01-19T19:32:17.997" v="1295" actId="20577"/>
        <pc:sldMkLst>
          <pc:docMk/>
          <pc:sldMk cId="849254507" sldId="562"/>
        </pc:sldMkLst>
        <pc:spChg chg="mod">
          <ac:chgData name="Dara Hossley" userId="f1bc5e60-af8e-4dcf-95f6-932d3d1ae95f" providerId="ADAL" clId="{2B3A0AB5-7E2B-4818-84E5-89B13EF3B44B}" dt="2024-01-19T19:31:44.706" v="1277" actId="20577"/>
          <ac:spMkLst>
            <pc:docMk/>
            <pc:sldMk cId="849254507" sldId="562"/>
            <ac:spMk id="2" creationId="{210F8CA1-5566-194E-2ACB-E507ED423E15}"/>
          </ac:spMkLst>
        </pc:spChg>
        <pc:spChg chg="mod">
          <ac:chgData name="Dara Hossley" userId="f1bc5e60-af8e-4dcf-95f6-932d3d1ae95f" providerId="ADAL" clId="{2B3A0AB5-7E2B-4818-84E5-89B13EF3B44B}" dt="2024-01-19T19:32:10.201" v="1281" actId="20577"/>
          <ac:spMkLst>
            <pc:docMk/>
            <pc:sldMk cId="849254507" sldId="562"/>
            <ac:spMk id="3" creationId="{92093D85-BE4B-AA5A-89C4-62A7E3872A54}"/>
          </ac:spMkLst>
        </pc:spChg>
        <pc:spChg chg="mod">
          <ac:chgData name="Dara Hossley" userId="f1bc5e60-af8e-4dcf-95f6-932d3d1ae95f" providerId="ADAL" clId="{2B3A0AB5-7E2B-4818-84E5-89B13EF3B44B}" dt="2024-01-19T19:32:17.997" v="1295" actId="20577"/>
          <ac:spMkLst>
            <pc:docMk/>
            <pc:sldMk cId="849254507" sldId="562"/>
            <ac:spMk id="7" creationId="{58919D8C-F25B-EDCD-2DA2-B0541ACCB90A}"/>
          </ac:spMkLst>
        </pc:spChg>
        <pc:spChg chg="mod">
          <ac:chgData name="Dara Hossley" userId="f1bc5e60-af8e-4dcf-95f6-932d3d1ae95f" providerId="ADAL" clId="{2B3A0AB5-7E2B-4818-84E5-89B13EF3B44B}" dt="2024-01-19T19:30:46.870" v="1272" actId="20577"/>
          <ac:spMkLst>
            <pc:docMk/>
            <pc:sldMk cId="849254507" sldId="562"/>
            <ac:spMk id="11" creationId="{8527AC84-E188-CDFC-E217-FDBE59A0E4AB}"/>
          </ac:spMkLst>
        </pc:spChg>
        <pc:spChg chg="mod">
          <ac:chgData name="Dara Hossley" userId="f1bc5e60-af8e-4dcf-95f6-932d3d1ae95f" providerId="ADAL" clId="{2B3A0AB5-7E2B-4818-84E5-89B13EF3B44B}" dt="2024-01-05T15:43:55.079" v="131" actId="20577"/>
          <ac:spMkLst>
            <pc:docMk/>
            <pc:sldMk cId="849254507" sldId="562"/>
            <ac:spMk id="15" creationId="{1C887E90-ECD3-8CCF-1328-C151E1228D59}"/>
          </ac:spMkLst>
        </pc:spChg>
        <pc:spChg chg="mod">
          <ac:chgData name="Dara Hossley" userId="f1bc5e60-af8e-4dcf-95f6-932d3d1ae95f" providerId="ADAL" clId="{2B3A0AB5-7E2B-4818-84E5-89B13EF3B44B}" dt="2024-01-19T19:29:36.853" v="1254" actId="20577"/>
          <ac:spMkLst>
            <pc:docMk/>
            <pc:sldMk cId="849254507" sldId="562"/>
            <ac:spMk id="16" creationId="{5AAC0F18-29CD-75DF-DDEE-BB395E765477}"/>
          </ac:spMkLst>
        </pc:spChg>
      </pc:sldChg>
      <pc:sldChg chg="addSp delSp modSp mod ord">
        <pc:chgData name="Dara Hossley" userId="f1bc5e60-af8e-4dcf-95f6-932d3d1ae95f" providerId="ADAL" clId="{2B3A0AB5-7E2B-4818-84E5-89B13EF3B44B}" dt="2024-01-24T20:04:39.510" v="1636" actId="2711"/>
        <pc:sldMkLst>
          <pc:docMk/>
          <pc:sldMk cId="4082228484" sldId="563"/>
        </pc:sldMkLst>
        <pc:spChg chg="del mod">
          <ac:chgData name="Dara Hossley" userId="f1bc5e60-af8e-4dcf-95f6-932d3d1ae95f" providerId="ADAL" clId="{2B3A0AB5-7E2B-4818-84E5-89B13EF3B44B}" dt="2024-01-16T20:47:08.135" v="939" actId="478"/>
          <ac:spMkLst>
            <pc:docMk/>
            <pc:sldMk cId="4082228484" sldId="563"/>
            <ac:spMk id="2" creationId="{EFF7053F-933F-98E8-9BE4-BEE0F99448C5}"/>
          </ac:spMkLst>
        </pc:spChg>
        <pc:spChg chg="del">
          <ac:chgData name="Dara Hossley" userId="f1bc5e60-af8e-4dcf-95f6-932d3d1ae95f" providerId="ADAL" clId="{2B3A0AB5-7E2B-4818-84E5-89B13EF3B44B}" dt="2024-01-16T20:46:49.230" v="932" actId="478"/>
          <ac:spMkLst>
            <pc:docMk/>
            <pc:sldMk cId="4082228484" sldId="563"/>
            <ac:spMk id="3" creationId="{371269D9-1C7F-AB23-7967-B377B0C01411}"/>
          </ac:spMkLst>
        </pc:spChg>
        <pc:spChg chg="add del mod">
          <ac:chgData name="Dara Hossley" userId="f1bc5e60-af8e-4dcf-95f6-932d3d1ae95f" providerId="ADAL" clId="{2B3A0AB5-7E2B-4818-84E5-89B13EF3B44B}" dt="2024-01-16T20:47:11.059" v="940" actId="478"/>
          <ac:spMkLst>
            <pc:docMk/>
            <pc:sldMk cId="4082228484" sldId="563"/>
            <ac:spMk id="5" creationId="{B7F9B5C5-7249-09E0-8F7A-4A1A466886D7}"/>
          </ac:spMkLst>
        </pc:spChg>
        <pc:spChg chg="add mod">
          <ac:chgData name="Dara Hossley" userId="f1bc5e60-af8e-4dcf-95f6-932d3d1ae95f" providerId="ADAL" clId="{2B3A0AB5-7E2B-4818-84E5-89B13EF3B44B}" dt="2024-01-24T20:04:39.510" v="1636" actId="2711"/>
          <ac:spMkLst>
            <pc:docMk/>
            <pc:sldMk cId="4082228484" sldId="563"/>
            <ac:spMk id="9" creationId="{BC2C5AEE-0523-157E-EDDD-27AF48DCEF77}"/>
          </ac:spMkLst>
        </pc:spChg>
        <pc:graphicFrameChg chg="add del mod">
          <ac:chgData name="Dara Hossley" userId="f1bc5e60-af8e-4dcf-95f6-932d3d1ae95f" providerId="ADAL" clId="{2B3A0AB5-7E2B-4818-84E5-89B13EF3B44B}" dt="2024-01-16T20:47:54.374" v="947" actId="478"/>
          <ac:graphicFrameMkLst>
            <pc:docMk/>
            <pc:sldMk cId="4082228484" sldId="563"/>
            <ac:graphicFrameMk id="6" creationId="{6177D94A-DDCE-7CE3-76B7-211779072574}"/>
          </ac:graphicFrameMkLst>
        </pc:graphicFrameChg>
        <pc:graphicFrameChg chg="add del mod">
          <ac:chgData name="Dara Hossley" userId="f1bc5e60-af8e-4dcf-95f6-932d3d1ae95f" providerId="ADAL" clId="{2B3A0AB5-7E2B-4818-84E5-89B13EF3B44B}" dt="2024-01-16T20:47:00.350" v="935" actId="478"/>
          <ac:graphicFrameMkLst>
            <pc:docMk/>
            <pc:sldMk cId="4082228484" sldId="563"/>
            <ac:graphicFrameMk id="7" creationId="{9D04ADE1-FBD3-5F46-F586-DA39A19F0901}"/>
          </ac:graphicFrameMkLst>
        </pc:graphicFrameChg>
        <pc:picChg chg="del">
          <ac:chgData name="Dara Hossley" userId="f1bc5e60-af8e-4dcf-95f6-932d3d1ae95f" providerId="ADAL" clId="{2B3A0AB5-7E2B-4818-84E5-89B13EF3B44B}" dt="2024-01-24T19:54:11.537" v="1512" actId="478"/>
          <ac:picMkLst>
            <pc:docMk/>
            <pc:sldMk cId="4082228484" sldId="563"/>
            <ac:picMk id="3" creationId="{4871C109-820D-9D5F-01D2-FB9A18F293C8}"/>
          </ac:picMkLst>
        </pc:picChg>
      </pc:sldChg>
      <pc:sldChg chg="add del">
        <pc:chgData name="Dara Hossley" userId="f1bc5e60-af8e-4dcf-95f6-932d3d1ae95f" providerId="ADAL" clId="{2B3A0AB5-7E2B-4818-84E5-89B13EF3B44B}" dt="2024-01-03T15:30:06.961" v="88" actId="47"/>
        <pc:sldMkLst>
          <pc:docMk/>
          <pc:sldMk cId="3025875436" sldId="564"/>
        </pc:sldMkLst>
      </pc:sldChg>
      <pc:sldChg chg="add del">
        <pc:chgData name="Dara Hossley" userId="f1bc5e60-af8e-4dcf-95f6-932d3d1ae95f" providerId="ADAL" clId="{2B3A0AB5-7E2B-4818-84E5-89B13EF3B44B}" dt="2024-01-03T15:30:33.888" v="91" actId="47"/>
        <pc:sldMkLst>
          <pc:docMk/>
          <pc:sldMk cId="3317314519" sldId="565"/>
        </pc:sldMkLst>
      </pc:sldChg>
      <pc:sldChg chg="addSp delSp modSp add mod">
        <pc:chgData name="Dara Hossley" userId="f1bc5e60-af8e-4dcf-95f6-932d3d1ae95f" providerId="ADAL" clId="{2B3A0AB5-7E2B-4818-84E5-89B13EF3B44B}" dt="2024-01-24T20:38:23.584" v="1646" actId="1076"/>
        <pc:sldMkLst>
          <pc:docMk/>
          <pc:sldMk cId="2560465394" sldId="566"/>
        </pc:sldMkLst>
        <pc:picChg chg="add mod">
          <ac:chgData name="Dara Hossley" userId="f1bc5e60-af8e-4dcf-95f6-932d3d1ae95f" providerId="ADAL" clId="{2B3A0AB5-7E2B-4818-84E5-89B13EF3B44B}" dt="2024-01-24T20:38:23.584" v="1646" actId="1076"/>
          <ac:picMkLst>
            <pc:docMk/>
            <pc:sldMk cId="2560465394" sldId="566"/>
            <ac:picMk id="3" creationId="{77E75678-A22E-2162-736F-07D9ABC919AD}"/>
          </ac:picMkLst>
        </pc:picChg>
        <pc:picChg chg="del">
          <ac:chgData name="Dara Hossley" userId="f1bc5e60-af8e-4dcf-95f6-932d3d1ae95f" providerId="ADAL" clId="{2B3A0AB5-7E2B-4818-84E5-89B13EF3B44B}" dt="2024-01-03T15:30:30.033" v="90" actId="478"/>
          <ac:picMkLst>
            <pc:docMk/>
            <pc:sldMk cId="2560465394" sldId="566"/>
            <ac:picMk id="7" creationId="{46F0C398-E7FB-62FF-2ABA-74B7D82092E5}"/>
          </ac:picMkLst>
        </pc:picChg>
      </pc:sldChg>
      <pc:sldChg chg="addSp modSp add mod">
        <pc:chgData name="Dara Hossley" userId="f1bc5e60-af8e-4dcf-95f6-932d3d1ae95f" providerId="ADAL" clId="{2B3A0AB5-7E2B-4818-84E5-89B13EF3B44B}" dt="2024-01-19T19:24:06.341" v="1211" actId="14100"/>
        <pc:sldMkLst>
          <pc:docMk/>
          <pc:sldMk cId="2059252409" sldId="567"/>
        </pc:sldMkLst>
        <pc:picChg chg="add mod">
          <ac:chgData name="Dara Hossley" userId="f1bc5e60-af8e-4dcf-95f6-932d3d1ae95f" providerId="ADAL" clId="{2B3A0AB5-7E2B-4818-84E5-89B13EF3B44B}" dt="2024-01-19T19:24:06.341" v="1211" actId="14100"/>
          <ac:picMkLst>
            <pc:docMk/>
            <pc:sldMk cId="2059252409" sldId="567"/>
            <ac:picMk id="3" creationId="{9626F5EE-23B7-1627-128C-69F50BD54913}"/>
          </ac:picMkLst>
        </pc:picChg>
      </pc:sldChg>
      <pc:sldChg chg="modSp add del mod">
        <pc:chgData name="Dara Hossley" userId="f1bc5e60-af8e-4dcf-95f6-932d3d1ae95f" providerId="ADAL" clId="{2B3A0AB5-7E2B-4818-84E5-89B13EF3B44B}" dt="2024-01-19T18:06:28.869" v="1196" actId="47"/>
        <pc:sldMkLst>
          <pc:docMk/>
          <pc:sldMk cId="462607478" sldId="568"/>
        </pc:sldMkLst>
        <pc:spChg chg="mod">
          <ac:chgData name="Dara Hossley" userId="f1bc5e60-af8e-4dcf-95f6-932d3d1ae95f" providerId="ADAL" clId="{2B3A0AB5-7E2B-4818-84E5-89B13EF3B44B}" dt="2024-01-16T15:34:24.858" v="679" actId="20577"/>
          <ac:spMkLst>
            <pc:docMk/>
            <pc:sldMk cId="462607478" sldId="568"/>
            <ac:spMk id="2" creationId="{EFF7053F-933F-98E8-9BE4-BEE0F99448C5}"/>
          </ac:spMkLst>
        </pc:spChg>
        <pc:spChg chg="mod">
          <ac:chgData name="Dara Hossley" userId="f1bc5e60-af8e-4dcf-95f6-932d3d1ae95f" providerId="ADAL" clId="{2B3A0AB5-7E2B-4818-84E5-89B13EF3B44B}" dt="2024-01-16T15:34:50.354" v="690" actId="20577"/>
          <ac:spMkLst>
            <pc:docMk/>
            <pc:sldMk cId="462607478" sldId="568"/>
            <ac:spMk id="3" creationId="{371269D9-1C7F-AB23-7967-B377B0C01411}"/>
          </ac:spMkLst>
        </pc:spChg>
      </pc:sldChg>
      <pc:sldChg chg="modSp add mod">
        <pc:chgData name="Dara Hossley" userId="f1bc5e60-af8e-4dcf-95f6-932d3d1ae95f" providerId="ADAL" clId="{2B3A0AB5-7E2B-4818-84E5-89B13EF3B44B}" dt="2024-01-16T15:34:54.839" v="691" actId="20577"/>
        <pc:sldMkLst>
          <pc:docMk/>
          <pc:sldMk cId="200643409" sldId="569"/>
        </pc:sldMkLst>
        <pc:spChg chg="mod">
          <ac:chgData name="Dara Hossley" userId="f1bc5e60-af8e-4dcf-95f6-932d3d1ae95f" providerId="ADAL" clId="{2B3A0AB5-7E2B-4818-84E5-89B13EF3B44B}" dt="2024-01-16T15:34:39.146" v="689" actId="20577"/>
          <ac:spMkLst>
            <pc:docMk/>
            <pc:sldMk cId="200643409" sldId="569"/>
            <ac:spMk id="2" creationId="{EFF7053F-933F-98E8-9BE4-BEE0F99448C5}"/>
          </ac:spMkLst>
        </pc:spChg>
        <pc:spChg chg="mod">
          <ac:chgData name="Dara Hossley" userId="f1bc5e60-af8e-4dcf-95f6-932d3d1ae95f" providerId="ADAL" clId="{2B3A0AB5-7E2B-4818-84E5-89B13EF3B44B}" dt="2024-01-16T15:34:54.839" v="691" actId="20577"/>
          <ac:spMkLst>
            <pc:docMk/>
            <pc:sldMk cId="200643409" sldId="569"/>
            <ac:spMk id="3" creationId="{371269D9-1C7F-AB23-7967-B377B0C01411}"/>
          </ac:spMkLst>
        </pc:spChg>
      </pc:sldChg>
      <pc:sldChg chg="addSp delSp modSp mod">
        <pc:chgData name="Dara Hossley" userId="f1bc5e60-af8e-4dcf-95f6-932d3d1ae95f" providerId="ADAL" clId="{2B3A0AB5-7E2B-4818-84E5-89B13EF3B44B}" dt="2024-01-18T15:40:10.779" v="1110" actId="20577"/>
        <pc:sldMkLst>
          <pc:docMk/>
          <pc:sldMk cId="3286619134" sldId="570"/>
        </pc:sldMkLst>
        <pc:spChg chg="add mod">
          <ac:chgData name="Dara Hossley" userId="f1bc5e60-af8e-4dcf-95f6-932d3d1ae95f" providerId="ADAL" clId="{2B3A0AB5-7E2B-4818-84E5-89B13EF3B44B}" dt="2024-01-18T15:40:10.779" v="1110" actId="20577"/>
          <ac:spMkLst>
            <pc:docMk/>
            <pc:sldMk cId="3286619134" sldId="570"/>
            <ac:spMk id="7" creationId="{3CA90EF5-DF10-2ACB-69CA-1951FE782064}"/>
          </ac:spMkLst>
        </pc:spChg>
        <pc:picChg chg="add del">
          <ac:chgData name="Dara Hossley" userId="f1bc5e60-af8e-4dcf-95f6-932d3d1ae95f" providerId="ADAL" clId="{2B3A0AB5-7E2B-4818-84E5-89B13EF3B44B}" dt="2024-01-18T15:36:46.150" v="1014" actId="478"/>
          <ac:picMkLst>
            <pc:docMk/>
            <pc:sldMk cId="3286619134" sldId="570"/>
            <ac:picMk id="3" creationId="{01B0B7C0-3FDC-9433-FC84-6F67EBA0C6A7}"/>
          </ac:picMkLst>
        </pc:picChg>
        <pc:picChg chg="add mod">
          <ac:chgData name="Dara Hossley" userId="f1bc5e60-af8e-4dcf-95f6-932d3d1ae95f" providerId="ADAL" clId="{2B3A0AB5-7E2B-4818-84E5-89B13EF3B44B}" dt="2024-01-18T15:37:12.153" v="1020" actId="14100"/>
          <ac:picMkLst>
            <pc:docMk/>
            <pc:sldMk cId="3286619134" sldId="570"/>
            <ac:picMk id="1026" creationId="{7EF72350-56B6-0525-9433-96CCCD038276}"/>
          </ac:picMkLst>
        </pc:picChg>
        <pc:picChg chg="add mod">
          <ac:chgData name="Dara Hossley" userId="f1bc5e60-af8e-4dcf-95f6-932d3d1ae95f" providerId="ADAL" clId="{2B3A0AB5-7E2B-4818-84E5-89B13EF3B44B}" dt="2024-01-18T15:37:58.577" v="1032" actId="14100"/>
          <ac:picMkLst>
            <pc:docMk/>
            <pc:sldMk cId="3286619134" sldId="570"/>
            <ac:picMk id="1028" creationId="{19CAF6A8-C4CB-07DC-9062-1A9B6CD20F23}"/>
          </ac:picMkLst>
        </pc:picChg>
      </pc:sldChg>
      <pc:sldChg chg="addSp delSp modSp add mod ord">
        <pc:chgData name="Dara Hossley" userId="f1bc5e60-af8e-4dcf-95f6-932d3d1ae95f" providerId="ADAL" clId="{2B3A0AB5-7E2B-4818-84E5-89B13EF3B44B}" dt="2024-01-22T17:32:53.685" v="1378" actId="20577"/>
        <pc:sldMkLst>
          <pc:docMk/>
          <pc:sldMk cId="2906556461" sldId="571"/>
        </pc:sldMkLst>
        <pc:spChg chg="add del mod">
          <ac:chgData name="Dara Hossley" userId="f1bc5e60-af8e-4dcf-95f6-932d3d1ae95f" providerId="ADAL" clId="{2B3A0AB5-7E2B-4818-84E5-89B13EF3B44B}" dt="2024-01-18T17:57:25.359" v="1139"/>
          <ac:spMkLst>
            <pc:docMk/>
            <pc:sldMk cId="2906556461" sldId="571"/>
            <ac:spMk id="2" creationId="{98C65942-7EAB-8C56-067D-98240A775B1A}"/>
          </ac:spMkLst>
        </pc:spChg>
        <pc:spChg chg="add mod">
          <ac:chgData name="Dara Hossley" userId="f1bc5e60-af8e-4dcf-95f6-932d3d1ae95f" providerId="ADAL" clId="{2B3A0AB5-7E2B-4818-84E5-89B13EF3B44B}" dt="2024-01-22T17:32:53.685" v="1378" actId="20577"/>
          <ac:spMkLst>
            <pc:docMk/>
            <pc:sldMk cId="2906556461" sldId="571"/>
            <ac:spMk id="3" creationId="{CE4C4C50-4E12-A9C1-8665-8C6B27ED2498}"/>
          </ac:spMkLst>
        </pc:spChg>
      </pc:sldChg>
      <pc:sldChg chg="modSp ord">
        <pc:chgData name="Dara Hossley" userId="f1bc5e60-af8e-4dcf-95f6-932d3d1ae95f" providerId="ADAL" clId="{2B3A0AB5-7E2B-4818-84E5-89B13EF3B44B}" dt="2024-01-23T14:45:09.456" v="1380"/>
        <pc:sldMkLst>
          <pc:docMk/>
          <pc:sldMk cId="1645290776" sldId="620"/>
        </pc:sldMkLst>
        <pc:spChg chg="mod">
          <ac:chgData name="Dara Hossley" userId="f1bc5e60-af8e-4dcf-95f6-932d3d1ae95f" providerId="ADAL" clId="{2B3A0AB5-7E2B-4818-84E5-89B13EF3B44B}" dt="2024-01-23T14:45:09.456" v="1380"/>
          <ac:spMkLst>
            <pc:docMk/>
            <pc:sldMk cId="1645290776" sldId="620"/>
            <ac:spMk id="3" creationId="{FD47B3D1-9ED3-1D70-2DB3-3F0D4C362702}"/>
          </ac:spMkLst>
        </pc:spChg>
        <pc:spChg chg="mod">
          <ac:chgData name="Dara Hossley" userId="f1bc5e60-af8e-4dcf-95f6-932d3d1ae95f" providerId="ADAL" clId="{2B3A0AB5-7E2B-4818-84E5-89B13EF3B44B}" dt="2024-01-23T14:45:09.456" v="1380"/>
          <ac:spMkLst>
            <pc:docMk/>
            <pc:sldMk cId="1645290776" sldId="620"/>
            <ac:spMk id="5" creationId="{C3B3C3FD-A87D-F487-7A0D-FD5169A0F69C}"/>
          </ac:spMkLst>
        </pc:spChg>
      </pc:sldChg>
      <pc:sldChg chg="modSp add mod">
        <pc:chgData name="Dara Hossley" userId="f1bc5e60-af8e-4dcf-95f6-932d3d1ae95f" providerId="ADAL" clId="{2B3A0AB5-7E2B-4818-84E5-89B13EF3B44B}" dt="2024-01-24T20:02:49.926" v="1630" actId="1076"/>
        <pc:sldMkLst>
          <pc:docMk/>
          <pc:sldMk cId="3863487461" sldId="621"/>
        </pc:sldMkLst>
        <pc:spChg chg="mod">
          <ac:chgData name="Dara Hossley" userId="f1bc5e60-af8e-4dcf-95f6-932d3d1ae95f" providerId="ADAL" clId="{2B3A0AB5-7E2B-4818-84E5-89B13EF3B44B}" dt="2024-01-24T20:02:44.315" v="1629" actId="1076"/>
          <ac:spMkLst>
            <pc:docMk/>
            <pc:sldMk cId="3863487461" sldId="621"/>
            <ac:spMk id="2" creationId="{D096F5BD-51B1-C9E2-9ED5-EAF8771B2D2C}"/>
          </ac:spMkLst>
        </pc:spChg>
        <pc:spChg chg="mod">
          <ac:chgData name="Dara Hossley" userId="f1bc5e60-af8e-4dcf-95f6-932d3d1ae95f" providerId="ADAL" clId="{2B3A0AB5-7E2B-4818-84E5-89B13EF3B44B}" dt="2024-01-23T14:46:52.807" v="1405" actId="255"/>
          <ac:spMkLst>
            <pc:docMk/>
            <pc:sldMk cId="3863487461" sldId="621"/>
            <ac:spMk id="3" creationId="{CE4C4C50-4E12-A9C1-8665-8C6B27ED2498}"/>
          </ac:spMkLst>
        </pc:spChg>
        <pc:spChg chg="mod">
          <ac:chgData name="Dara Hossley" userId="f1bc5e60-af8e-4dcf-95f6-932d3d1ae95f" providerId="ADAL" clId="{2B3A0AB5-7E2B-4818-84E5-89B13EF3B44B}" dt="2024-01-24T20:02:49.926" v="1630" actId="1076"/>
          <ac:spMkLst>
            <pc:docMk/>
            <pc:sldMk cId="3863487461" sldId="621"/>
            <ac:spMk id="8" creationId="{EB176A76-E4B0-9C6B-82BD-B73717B14C9E}"/>
          </ac:spMkLst>
        </pc:spChg>
      </pc:sldChg>
    </pc:docChg>
  </pc:docChgLst>
  <pc:docChgLst>
    <pc:chgData name="Melanie Black" userId="4bcd652d-c166-4a86-846b-a5ee12d49d22" providerId="ADAL" clId="{ACCDC6DD-5A5E-4229-8B83-C47E7A906D71}"/>
    <pc:docChg chg="undo custSel delSld modSld sldOrd delMainMaster">
      <pc:chgData name="Melanie Black" userId="4bcd652d-c166-4a86-846b-a5ee12d49d22" providerId="ADAL" clId="{ACCDC6DD-5A5E-4229-8B83-C47E7A906D71}" dt="2024-01-29T14:13:57.288" v="1250" actId="1035"/>
      <pc:docMkLst>
        <pc:docMk/>
      </pc:docMkLst>
      <pc:sldChg chg="del">
        <pc:chgData name="Melanie Black" userId="4bcd652d-c166-4a86-846b-a5ee12d49d22" providerId="ADAL" clId="{ACCDC6DD-5A5E-4229-8B83-C47E7A906D71}" dt="2024-01-19T16:09:22.655" v="41" actId="2696"/>
        <pc:sldMkLst>
          <pc:docMk/>
          <pc:sldMk cId="0" sldId="258"/>
        </pc:sldMkLst>
      </pc:sldChg>
      <pc:sldChg chg="del">
        <pc:chgData name="Melanie Black" userId="4bcd652d-c166-4a86-846b-a5ee12d49d22" providerId="ADAL" clId="{ACCDC6DD-5A5E-4229-8B83-C47E7A906D71}" dt="2024-01-19T16:09:22.655" v="41" actId="2696"/>
        <pc:sldMkLst>
          <pc:docMk/>
          <pc:sldMk cId="0" sldId="259"/>
        </pc:sldMkLst>
      </pc:sldChg>
      <pc:sldChg chg="del">
        <pc:chgData name="Melanie Black" userId="4bcd652d-c166-4a86-846b-a5ee12d49d22" providerId="ADAL" clId="{ACCDC6DD-5A5E-4229-8B83-C47E7A906D71}" dt="2024-01-19T16:09:52.289" v="42" actId="47"/>
        <pc:sldMkLst>
          <pc:docMk/>
          <pc:sldMk cId="0" sldId="262"/>
        </pc:sldMkLst>
      </pc:sldChg>
      <pc:sldChg chg="del">
        <pc:chgData name="Melanie Black" userId="4bcd652d-c166-4a86-846b-a5ee12d49d22" providerId="ADAL" clId="{ACCDC6DD-5A5E-4229-8B83-C47E7A906D71}" dt="2024-01-19T16:09:52.289" v="42" actId="47"/>
        <pc:sldMkLst>
          <pc:docMk/>
          <pc:sldMk cId="0" sldId="263"/>
        </pc:sldMkLst>
      </pc:sldChg>
      <pc:sldChg chg="del">
        <pc:chgData name="Melanie Black" userId="4bcd652d-c166-4a86-846b-a5ee12d49d22" providerId="ADAL" clId="{ACCDC6DD-5A5E-4229-8B83-C47E7A906D71}" dt="2024-01-19T16:10:55.955" v="43" actId="47"/>
        <pc:sldMkLst>
          <pc:docMk/>
          <pc:sldMk cId="0" sldId="265"/>
        </pc:sldMkLst>
      </pc:sldChg>
      <pc:sldChg chg="addSp delSp modSp mod">
        <pc:chgData name="Melanie Black" userId="4bcd652d-c166-4a86-846b-a5ee12d49d22" providerId="ADAL" clId="{ACCDC6DD-5A5E-4229-8B83-C47E7A906D71}" dt="2024-01-23T18:07:39.318" v="405" actId="21"/>
        <pc:sldMkLst>
          <pc:docMk/>
          <pc:sldMk cId="799623174" sldId="266"/>
        </pc:sldMkLst>
        <pc:spChg chg="add del mod">
          <ac:chgData name="Melanie Black" userId="4bcd652d-c166-4a86-846b-a5ee12d49d22" providerId="ADAL" clId="{ACCDC6DD-5A5E-4229-8B83-C47E7A906D71}" dt="2024-01-23T18:07:39.318" v="405" actId="21"/>
          <ac:spMkLst>
            <pc:docMk/>
            <pc:sldMk cId="799623174" sldId="266"/>
            <ac:spMk id="7" creationId="{1497E785-BF41-CA51-6DA9-3303350D9DEA}"/>
          </ac:spMkLst>
        </pc:spChg>
      </pc:sldChg>
      <pc:sldChg chg="del">
        <pc:chgData name="Melanie Black" userId="4bcd652d-c166-4a86-846b-a5ee12d49d22" providerId="ADAL" clId="{ACCDC6DD-5A5E-4229-8B83-C47E7A906D71}" dt="2024-01-19T16:10:55.955" v="43" actId="47"/>
        <pc:sldMkLst>
          <pc:docMk/>
          <pc:sldMk cId="0" sldId="267"/>
        </pc:sldMkLst>
      </pc:sldChg>
      <pc:sldChg chg="del">
        <pc:chgData name="Melanie Black" userId="4bcd652d-c166-4a86-846b-a5ee12d49d22" providerId="ADAL" clId="{ACCDC6DD-5A5E-4229-8B83-C47E7A906D71}" dt="2024-01-19T16:10:55.955" v="43" actId="47"/>
        <pc:sldMkLst>
          <pc:docMk/>
          <pc:sldMk cId="0" sldId="268"/>
        </pc:sldMkLst>
      </pc:sldChg>
      <pc:sldChg chg="modSp del mod">
        <pc:chgData name="Melanie Black" userId="4bcd652d-c166-4a86-846b-a5ee12d49d22" providerId="ADAL" clId="{ACCDC6DD-5A5E-4229-8B83-C47E7A906D71}" dt="2024-01-19T16:13:15.826" v="73" actId="5793"/>
        <pc:sldMkLst>
          <pc:docMk/>
          <pc:sldMk cId="0" sldId="270"/>
        </pc:sldMkLst>
        <pc:spChg chg="mod">
          <ac:chgData name="Melanie Black" userId="4bcd652d-c166-4a86-846b-a5ee12d49d22" providerId="ADAL" clId="{ACCDC6DD-5A5E-4229-8B83-C47E7A906D71}" dt="2024-01-19T16:13:15.826" v="73" actId="5793"/>
          <ac:spMkLst>
            <pc:docMk/>
            <pc:sldMk cId="0" sldId="270"/>
            <ac:spMk id="347" creationId="{00000000-0000-0000-0000-000000000000}"/>
          </ac:spMkLst>
        </pc:spChg>
      </pc:sldChg>
      <pc:sldChg chg="del">
        <pc:chgData name="Melanie Black" userId="4bcd652d-c166-4a86-846b-a5ee12d49d22" providerId="ADAL" clId="{ACCDC6DD-5A5E-4229-8B83-C47E7A906D71}" dt="2024-01-19T16:13:06.266" v="63" actId="47"/>
        <pc:sldMkLst>
          <pc:docMk/>
          <pc:sldMk cId="0" sldId="272"/>
        </pc:sldMkLst>
      </pc:sldChg>
      <pc:sldChg chg="del">
        <pc:chgData name="Melanie Black" userId="4bcd652d-c166-4a86-846b-a5ee12d49d22" providerId="ADAL" clId="{ACCDC6DD-5A5E-4229-8B83-C47E7A906D71}" dt="2024-01-19T16:13:06.266" v="63" actId="47"/>
        <pc:sldMkLst>
          <pc:docMk/>
          <pc:sldMk cId="0" sldId="273"/>
        </pc:sldMkLst>
      </pc:sldChg>
      <pc:sldChg chg="del">
        <pc:chgData name="Melanie Black" userId="4bcd652d-c166-4a86-846b-a5ee12d49d22" providerId="ADAL" clId="{ACCDC6DD-5A5E-4229-8B83-C47E7A906D71}" dt="2024-01-19T16:13:06.266" v="63" actId="47"/>
        <pc:sldMkLst>
          <pc:docMk/>
          <pc:sldMk cId="0" sldId="274"/>
        </pc:sldMkLst>
      </pc:sldChg>
      <pc:sldChg chg="modSp mod">
        <pc:chgData name="Melanie Black" userId="4bcd652d-c166-4a86-846b-a5ee12d49d22" providerId="ADAL" clId="{ACCDC6DD-5A5E-4229-8B83-C47E7A906D71}" dt="2024-01-19T16:15:26.641" v="100" actId="20577"/>
        <pc:sldMkLst>
          <pc:docMk/>
          <pc:sldMk cId="0" sldId="275"/>
        </pc:sldMkLst>
        <pc:spChg chg="mod">
          <ac:chgData name="Melanie Black" userId="4bcd652d-c166-4a86-846b-a5ee12d49d22" providerId="ADAL" clId="{ACCDC6DD-5A5E-4229-8B83-C47E7A906D71}" dt="2024-01-19T16:15:26.641" v="100" actId="20577"/>
          <ac:spMkLst>
            <pc:docMk/>
            <pc:sldMk cId="0" sldId="275"/>
            <ac:spMk id="402" creationId="{00000000-0000-0000-0000-000000000000}"/>
          </ac:spMkLst>
        </pc:spChg>
      </pc:sldChg>
      <pc:sldChg chg="modSp mod">
        <pc:chgData name="Melanie Black" userId="4bcd652d-c166-4a86-846b-a5ee12d49d22" providerId="ADAL" clId="{ACCDC6DD-5A5E-4229-8B83-C47E7A906D71}" dt="2024-01-19T16:15:34.167" v="113" actId="20577"/>
        <pc:sldMkLst>
          <pc:docMk/>
          <pc:sldMk cId="0" sldId="276"/>
        </pc:sldMkLst>
        <pc:spChg chg="mod">
          <ac:chgData name="Melanie Black" userId="4bcd652d-c166-4a86-846b-a5ee12d49d22" providerId="ADAL" clId="{ACCDC6DD-5A5E-4229-8B83-C47E7A906D71}" dt="2024-01-19T16:15:34.167" v="113" actId="20577"/>
          <ac:spMkLst>
            <pc:docMk/>
            <pc:sldMk cId="0" sldId="276"/>
            <ac:spMk id="413" creationId="{00000000-0000-0000-0000-000000000000}"/>
          </ac:spMkLst>
        </pc:spChg>
      </pc:sldChg>
      <pc:sldChg chg="modSp mod">
        <pc:chgData name="Melanie Black" userId="4bcd652d-c166-4a86-846b-a5ee12d49d22" providerId="ADAL" clId="{ACCDC6DD-5A5E-4229-8B83-C47E7A906D71}" dt="2024-01-19T16:15:45.368" v="118" actId="20577"/>
        <pc:sldMkLst>
          <pc:docMk/>
          <pc:sldMk cId="0" sldId="277"/>
        </pc:sldMkLst>
        <pc:spChg chg="mod">
          <ac:chgData name="Melanie Black" userId="4bcd652d-c166-4a86-846b-a5ee12d49d22" providerId="ADAL" clId="{ACCDC6DD-5A5E-4229-8B83-C47E7A906D71}" dt="2024-01-19T16:15:45.368" v="118" actId="20577"/>
          <ac:spMkLst>
            <pc:docMk/>
            <pc:sldMk cId="0" sldId="277"/>
            <ac:spMk id="431" creationId="{00000000-0000-0000-0000-000000000000}"/>
          </ac:spMkLst>
        </pc:spChg>
      </pc:sldChg>
      <pc:sldChg chg="modSp del mod">
        <pc:chgData name="Melanie Black" userId="4bcd652d-c166-4a86-846b-a5ee12d49d22" providerId="ADAL" clId="{ACCDC6DD-5A5E-4229-8B83-C47E7A906D71}" dt="2024-01-19T16:15:49.795" v="123" actId="20577"/>
        <pc:sldMkLst>
          <pc:docMk/>
          <pc:sldMk cId="0" sldId="278"/>
        </pc:sldMkLst>
        <pc:spChg chg="mod">
          <ac:chgData name="Melanie Black" userId="4bcd652d-c166-4a86-846b-a5ee12d49d22" providerId="ADAL" clId="{ACCDC6DD-5A5E-4229-8B83-C47E7A906D71}" dt="2024-01-19T16:15:49.795" v="123" actId="20577"/>
          <ac:spMkLst>
            <pc:docMk/>
            <pc:sldMk cId="0" sldId="278"/>
            <ac:spMk id="444" creationId="{00000000-0000-0000-0000-000000000000}"/>
          </ac:spMkLst>
        </pc:spChg>
      </pc:sldChg>
      <pc:sldChg chg="modSp mod">
        <pc:chgData name="Melanie Black" userId="4bcd652d-c166-4a86-846b-a5ee12d49d22" providerId="ADAL" clId="{ACCDC6DD-5A5E-4229-8B83-C47E7A906D71}" dt="2024-01-19T16:15:53.050" v="128" actId="20577"/>
        <pc:sldMkLst>
          <pc:docMk/>
          <pc:sldMk cId="0" sldId="279"/>
        </pc:sldMkLst>
        <pc:spChg chg="mod">
          <ac:chgData name="Melanie Black" userId="4bcd652d-c166-4a86-846b-a5ee12d49d22" providerId="ADAL" clId="{ACCDC6DD-5A5E-4229-8B83-C47E7A906D71}" dt="2024-01-19T16:15:53.050" v="128" actId="20577"/>
          <ac:spMkLst>
            <pc:docMk/>
            <pc:sldMk cId="0" sldId="279"/>
            <ac:spMk id="456" creationId="{00000000-0000-0000-0000-000000000000}"/>
          </ac:spMkLst>
        </pc:spChg>
      </pc:sldChg>
      <pc:sldChg chg="modSp del mod">
        <pc:chgData name="Melanie Black" userId="4bcd652d-c166-4a86-846b-a5ee12d49d22" providerId="ADAL" clId="{ACCDC6DD-5A5E-4229-8B83-C47E7A906D71}" dt="2024-01-19T16:16:50.907" v="168" actId="5793"/>
        <pc:sldMkLst>
          <pc:docMk/>
          <pc:sldMk cId="0" sldId="281"/>
        </pc:sldMkLst>
        <pc:spChg chg="mod">
          <ac:chgData name="Melanie Black" userId="4bcd652d-c166-4a86-846b-a5ee12d49d22" providerId="ADAL" clId="{ACCDC6DD-5A5E-4229-8B83-C47E7A906D71}" dt="2024-01-19T16:16:50.907" v="168" actId="5793"/>
          <ac:spMkLst>
            <pc:docMk/>
            <pc:sldMk cId="0" sldId="281"/>
            <ac:spMk id="476" creationId="{00000000-0000-0000-0000-000000000000}"/>
          </ac:spMkLst>
        </pc:spChg>
      </pc:sldChg>
      <pc:sldChg chg="del">
        <pc:chgData name="Melanie Black" userId="4bcd652d-c166-4a86-846b-a5ee12d49d22" providerId="ADAL" clId="{ACCDC6DD-5A5E-4229-8B83-C47E7A906D71}" dt="2024-01-19T16:16:41.477" v="158" actId="47"/>
        <pc:sldMkLst>
          <pc:docMk/>
          <pc:sldMk cId="0" sldId="283"/>
        </pc:sldMkLst>
      </pc:sldChg>
      <pc:sldChg chg="del">
        <pc:chgData name="Melanie Black" userId="4bcd652d-c166-4a86-846b-a5ee12d49d22" providerId="ADAL" clId="{ACCDC6DD-5A5E-4229-8B83-C47E7A906D71}" dt="2024-01-19T16:16:41.477" v="158" actId="47"/>
        <pc:sldMkLst>
          <pc:docMk/>
          <pc:sldMk cId="0" sldId="284"/>
        </pc:sldMkLst>
      </pc:sldChg>
      <pc:sldChg chg="del">
        <pc:chgData name="Melanie Black" userId="4bcd652d-c166-4a86-846b-a5ee12d49d22" providerId="ADAL" clId="{ACCDC6DD-5A5E-4229-8B83-C47E7A906D71}" dt="2024-01-19T16:16:41.477" v="158" actId="47"/>
        <pc:sldMkLst>
          <pc:docMk/>
          <pc:sldMk cId="0" sldId="286"/>
        </pc:sldMkLst>
      </pc:sldChg>
      <pc:sldChg chg="modSp mod">
        <pc:chgData name="Melanie Black" userId="4bcd652d-c166-4a86-846b-a5ee12d49d22" providerId="ADAL" clId="{ACCDC6DD-5A5E-4229-8B83-C47E7A906D71}" dt="2024-01-19T16:08:04.384" v="20" actId="20577"/>
        <pc:sldMkLst>
          <pc:docMk/>
          <pc:sldMk cId="616811480" sldId="288"/>
        </pc:sldMkLst>
        <pc:spChg chg="mod">
          <ac:chgData name="Melanie Black" userId="4bcd652d-c166-4a86-846b-a5ee12d49d22" providerId="ADAL" clId="{ACCDC6DD-5A5E-4229-8B83-C47E7A906D71}" dt="2024-01-19T16:08:04.384" v="20" actId="20577"/>
          <ac:spMkLst>
            <pc:docMk/>
            <pc:sldMk cId="616811480" sldId="288"/>
            <ac:spMk id="3" creationId="{AB95262B-439D-1646-71A4-C10F264002D3}"/>
          </ac:spMkLst>
        </pc:spChg>
      </pc:sldChg>
      <pc:sldChg chg="del">
        <pc:chgData name="Melanie Black" userId="4bcd652d-c166-4a86-846b-a5ee12d49d22" providerId="ADAL" clId="{ACCDC6DD-5A5E-4229-8B83-C47E7A906D71}" dt="2024-01-19T16:17:26.396" v="179" actId="47"/>
        <pc:sldMkLst>
          <pc:docMk/>
          <pc:sldMk cId="0" sldId="289"/>
        </pc:sldMkLst>
      </pc:sldChg>
      <pc:sldChg chg="del">
        <pc:chgData name="Melanie Black" userId="4bcd652d-c166-4a86-846b-a5ee12d49d22" providerId="ADAL" clId="{ACCDC6DD-5A5E-4229-8B83-C47E7A906D71}" dt="2024-01-19T16:17:26.396" v="179" actId="47"/>
        <pc:sldMkLst>
          <pc:docMk/>
          <pc:sldMk cId="0" sldId="290"/>
        </pc:sldMkLst>
      </pc:sldChg>
      <pc:sldChg chg="del">
        <pc:chgData name="Melanie Black" userId="4bcd652d-c166-4a86-846b-a5ee12d49d22" providerId="ADAL" clId="{ACCDC6DD-5A5E-4229-8B83-C47E7A906D71}" dt="2024-01-19T16:19:03.669" v="204" actId="47"/>
        <pc:sldMkLst>
          <pc:docMk/>
          <pc:sldMk cId="0" sldId="292"/>
        </pc:sldMkLst>
      </pc:sldChg>
      <pc:sldChg chg="modSp del mod">
        <pc:chgData name="Melanie Black" userId="4bcd652d-c166-4a86-846b-a5ee12d49d22" providerId="ADAL" clId="{ACCDC6DD-5A5E-4229-8B83-C47E7A906D71}" dt="2024-01-19T16:19:40.615" v="225" actId="5793"/>
        <pc:sldMkLst>
          <pc:docMk/>
          <pc:sldMk cId="0" sldId="294"/>
        </pc:sldMkLst>
        <pc:spChg chg="mod">
          <ac:chgData name="Melanie Black" userId="4bcd652d-c166-4a86-846b-a5ee12d49d22" providerId="ADAL" clId="{ACCDC6DD-5A5E-4229-8B83-C47E7A906D71}" dt="2024-01-19T16:19:40.615" v="225" actId="5793"/>
          <ac:spMkLst>
            <pc:docMk/>
            <pc:sldMk cId="0" sldId="294"/>
            <ac:spMk id="661" creationId="{00000000-0000-0000-0000-000000000000}"/>
          </ac:spMkLst>
        </pc:spChg>
      </pc:sldChg>
      <pc:sldChg chg="modSp del mod">
        <pc:chgData name="Melanie Black" userId="4bcd652d-c166-4a86-846b-a5ee12d49d22" providerId="ADAL" clId="{ACCDC6DD-5A5E-4229-8B83-C47E7A906D71}" dt="2024-01-19T16:19:46.575" v="231" actId="20577"/>
        <pc:sldMkLst>
          <pc:docMk/>
          <pc:sldMk cId="0" sldId="295"/>
        </pc:sldMkLst>
        <pc:spChg chg="mod">
          <ac:chgData name="Melanie Black" userId="4bcd652d-c166-4a86-846b-a5ee12d49d22" providerId="ADAL" clId="{ACCDC6DD-5A5E-4229-8B83-C47E7A906D71}" dt="2024-01-19T16:19:46.575" v="231" actId="20577"/>
          <ac:spMkLst>
            <pc:docMk/>
            <pc:sldMk cId="0" sldId="295"/>
            <ac:spMk id="670" creationId="{00000000-0000-0000-0000-000000000000}"/>
          </ac:spMkLst>
        </pc:spChg>
      </pc:sldChg>
      <pc:sldChg chg="modSp del mod">
        <pc:chgData name="Melanie Black" userId="4bcd652d-c166-4a86-846b-a5ee12d49d22" providerId="ADAL" clId="{ACCDC6DD-5A5E-4229-8B83-C47E7A906D71}" dt="2024-01-19T16:19:51.290" v="237" actId="20577"/>
        <pc:sldMkLst>
          <pc:docMk/>
          <pc:sldMk cId="0" sldId="296"/>
        </pc:sldMkLst>
        <pc:spChg chg="mod">
          <ac:chgData name="Melanie Black" userId="4bcd652d-c166-4a86-846b-a5ee12d49d22" providerId="ADAL" clId="{ACCDC6DD-5A5E-4229-8B83-C47E7A906D71}" dt="2024-01-19T16:19:51.290" v="237" actId="20577"/>
          <ac:spMkLst>
            <pc:docMk/>
            <pc:sldMk cId="0" sldId="296"/>
            <ac:spMk id="682" creationId="{00000000-0000-0000-0000-000000000000}"/>
          </ac:spMkLst>
        </pc:spChg>
      </pc:sldChg>
      <pc:sldChg chg="modSp del mod">
        <pc:chgData name="Melanie Black" userId="4bcd652d-c166-4a86-846b-a5ee12d49d22" providerId="ADAL" clId="{ACCDC6DD-5A5E-4229-8B83-C47E7A906D71}" dt="2024-01-19T16:19:58.705" v="243" actId="20577"/>
        <pc:sldMkLst>
          <pc:docMk/>
          <pc:sldMk cId="0" sldId="297"/>
        </pc:sldMkLst>
        <pc:spChg chg="mod">
          <ac:chgData name="Melanie Black" userId="4bcd652d-c166-4a86-846b-a5ee12d49d22" providerId="ADAL" clId="{ACCDC6DD-5A5E-4229-8B83-C47E7A906D71}" dt="2024-01-19T16:19:58.705" v="243" actId="20577"/>
          <ac:spMkLst>
            <pc:docMk/>
            <pc:sldMk cId="0" sldId="297"/>
            <ac:spMk id="693" creationId="{00000000-0000-0000-0000-000000000000}"/>
          </ac:spMkLst>
        </pc:spChg>
      </pc:sldChg>
      <pc:sldChg chg="modSp del mod">
        <pc:chgData name="Melanie Black" userId="4bcd652d-c166-4a86-846b-a5ee12d49d22" providerId="ADAL" clId="{ACCDC6DD-5A5E-4229-8B83-C47E7A906D71}" dt="2024-01-19T16:20:05.972" v="250" actId="20577"/>
        <pc:sldMkLst>
          <pc:docMk/>
          <pc:sldMk cId="0" sldId="298"/>
        </pc:sldMkLst>
        <pc:spChg chg="mod">
          <ac:chgData name="Melanie Black" userId="4bcd652d-c166-4a86-846b-a5ee12d49d22" providerId="ADAL" clId="{ACCDC6DD-5A5E-4229-8B83-C47E7A906D71}" dt="2024-01-19T16:20:05.972" v="250" actId="20577"/>
          <ac:spMkLst>
            <pc:docMk/>
            <pc:sldMk cId="0" sldId="298"/>
            <ac:spMk id="705" creationId="{00000000-0000-0000-0000-000000000000}"/>
          </ac:spMkLst>
        </pc:spChg>
      </pc:sldChg>
      <pc:sldChg chg="del">
        <pc:chgData name="Melanie Black" userId="4bcd652d-c166-4a86-846b-a5ee12d49d22" providerId="ADAL" clId="{ACCDC6DD-5A5E-4229-8B83-C47E7A906D71}" dt="2024-01-19T16:19:27.588" v="205" actId="47"/>
        <pc:sldMkLst>
          <pc:docMk/>
          <pc:sldMk cId="0" sldId="299"/>
        </pc:sldMkLst>
      </pc:sldChg>
      <pc:sldChg chg="del">
        <pc:chgData name="Melanie Black" userId="4bcd652d-c166-4a86-846b-a5ee12d49d22" providerId="ADAL" clId="{ACCDC6DD-5A5E-4229-8B83-C47E7A906D71}" dt="2024-01-19T16:19:27.588" v="205" actId="47"/>
        <pc:sldMkLst>
          <pc:docMk/>
          <pc:sldMk cId="0" sldId="300"/>
        </pc:sldMkLst>
      </pc:sldChg>
      <pc:sldChg chg="modSp del mod">
        <pc:chgData name="Melanie Black" userId="4bcd652d-c166-4a86-846b-a5ee12d49d22" providerId="ADAL" clId="{ACCDC6DD-5A5E-4229-8B83-C47E7A906D71}" dt="2024-01-19T16:23:19.077" v="349" actId="5793"/>
        <pc:sldMkLst>
          <pc:docMk/>
          <pc:sldMk cId="0" sldId="302"/>
        </pc:sldMkLst>
        <pc:spChg chg="mod">
          <ac:chgData name="Melanie Black" userId="4bcd652d-c166-4a86-846b-a5ee12d49d22" providerId="ADAL" clId="{ACCDC6DD-5A5E-4229-8B83-C47E7A906D71}" dt="2024-01-19T16:23:19.077" v="349" actId="5793"/>
          <ac:spMkLst>
            <pc:docMk/>
            <pc:sldMk cId="0" sldId="302"/>
            <ac:spMk id="746" creationId="{00000000-0000-0000-0000-000000000000}"/>
          </ac:spMkLst>
        </pc:spChg>
      </pc:sldChg>
      <pc:sldChg chg="modSp del mod">
        <pc:chgData name="Melanie Black" userId="4bcd652d-c166-4a86-846b-a5ee12d49d22" providerId="ADAL" clId="{ACCDC6DD-5A5E-4229-8B83-C47E7A906D71}" dt="2024-01-19T16:23:24.196" v="363" actId="5793"/>
        <pc:sldMkLst>
          <pc:docMk/>
          <pc:sldMk cId="0" sldId="303"/>
        </pc:sldMkLst>
        <pc:spChg chg="mod">
          <ac:chgData name="Melanie Black" userId="4bcd652d-c166-4a86-846b-a5ee12d49d22" providerId="ADAL" clId="{ACCDC6DD-5A5E-4229-8B83-C47E7A906D71}" dt="2024-01-19T16:23:24.196" v="363" actId="5793"/>
          <ac:spMkLst>
            <pc:docMk/>
            <pc:sldMk cId="0" sldId="303"/>
            <ac:spMk id="759" creationId="{00000000-0000-0000-0000-000000000000}"/>
          </ac:spMkLst>
        </pc:spChg>
      </pc:sldChg>
      <pc:sldChg chg="modSp del mod">
        <pc:chgData name="Melanie Black" userId="4bcd652d-c166-4a86-846b-a5ee12d49d22" providerId="ADAL" clId="{ACCDC6DD-5A5E-4229-8B83-C47E7A906D71}" dt="2024-01-19T16:23:29.710" v="375" actId="20577"/>
        <pc:sldMkLst>
          <pc:docMk/>
          <pc:sldMk cId="0" sldId="304"/>
        </pc:sldMkLst>
        <pc:spChg chg="mod">
          <ac:chgData name="Melanie Black" userId="4bcd652d-c166-4a86-846b-a5ee12d49d22" providerId="ADAL" clId="{ACCDC6DD-5A5E-4229-8B83-C47E7A906D71}" dt="2024-01-19T16:23:29.710" v="375" actId="20577"/>
          <ac:spMkLst>
            <pc:docMk/>
            <pc:sldMk cId="0" sldId="304"/>
            <ac:spMk id="770" creationId="{00000000-0000-0000-0000-000000000000}"/>
          </ac:spMkLst>
        </pc:spChg>
      </pc:sldChg>
      <pc:sldChg chg="del">
        <pc:chgData name="Melanie Black" userId="4bcd652d-c166-4a86-846b-a5ee12d49d22" providerId="ADAL" clId="{ACCDC6DD-5A5E-4229-8B83-C47E7A906D71}" dt="2024-01-19T16:22:36.882" v="287" actId="47"/>
        <pc:sldMkLst>
          <pc:docMk/>
          <pc:sldMk cId="0" sldId="305"/>
        </pc:sldMkLst>
      </pc:sldChg>
      <pc:sldChg chg="modSp del mod">
        <pc:chgData name="Melanie Black" userId="4bcd652d-c166-4a86-846b-a5ee12d49d22" providerId="ADAL" clId="{ACCDC6DD-5A5E-4229-8B83-C47E7A906D71}" dt="2024-01-19T16:24:59.453" v="388" actId="20577"/>
        <pc:sldMkLst>
          <pc:docMk/>
          <pc:sldMk cId="0" sldId="306"/>
        </pc:sldMkLst>
        <pc:spChg chg="mod">
          <ac:chgData name="Melanie Black" userId="4bcd652d-c166-4a86-846b-a5ee12d49d22" providerId="ADAL" clId="{ACCDC6DD-5A5E-4229-8B83-C47E7A906D71}" dt="2024-01-19T16:24:59.453" v="388" actId="20577"/>
          <ac:spMkLst>
            <pc:docMk/>
            <pc:sldMk cId="0" sldId="306"/>
            <ac:spMk id="789" creationId="{00000000-0000-0000-0000-000000000000}"/>
          </ac:spMkLst>
        </pc:spChg>
      </pc:sldChg>
      <pc:sldChg chg="modSp del">
        <pc:chgData name="Melanie Black" userId="4bcd652d-c166-4a86-846b-a5ee12d49d22" providerId="ADAL" clId="{ACCDC6DD-5A5E-4229-8B83-C47E7A906D71}" dt="2024-01-19T16:28:59.147" v="402" actId="14826"/>
        <pc:sldMkLst>
          <pc:docMk/>
          <pc:sldMk cId="0" sldId="308"/>
        </pc:sldMkLst>
        <pc:picChg chg="mod">
          <ac:chgData name="Melanie Black" userId="4bcd652d-c166-4a86-846b-a5ee12d49d22" providerId="ADAL" clId="{ACCDC6DD-5A5E-4229-8B83-C47E7A906D71}" dt="2024-01-19T16:28:59.147" v="402" actId="14826"/>
          <ac:picMkLst>
            <pc:docMk/>
            <pc:sldMk cId="0" sldId="308"/>
            <ac:picMk id="815" creationId="{00000000-0000-0000-0000-000000000000}"/>
          </ac:picMkLst>
        </pc:picChg>
      </pc:sldChg>
      <pc:sldChg chg="del">
        <pc:chgData name="Melanie Black" userId="4bcd652d-c166-4a86-846b-a5ee12d49d22" providerId="ADAL" clId="{ACCDC6DD-5A5E-4229-8B83-C47E7A906D71}" dt="2024-01-19T16:24:48.163" v="377" actId="47"/>
        <pc:sldMkLst>
          <pc:docMk/>
          <pc:sldMk cId="0" sldId="309"/>
        </pc:sldMkLst>
      </pc:sldChg>
      <pc:sldChg chg="del">
        <pc:chgData name="Melanie Black" userId="4bcd652d-c166-4a86-846b-a5ee12d49d22" providerId="ADAL" clId="{ACCDC6DD-5A5E-4229-8B83-C47E7A906D71}" dt="2024-01-19T16:24:48.163" v="377" actId="47"/>
        <pc:sldMkLst>
          <pc:docMk/>
          <pc:sldMk cId="0" sldId="310"/>
        </pc:sldMkLst>
      </pc:sldChg>
      <pc:sldChg chg="addSp delSp modSp mod">
        <pc:chgData name="Melanie Black" userId="4bcd652d-c166-4a86-846b-a5ee12d49d22" providerId="ADAL" clId="{ACCDC6DD-5A5E-4229-8B83-C47E7A906D71}" dt="2024-01-23T18:41:26.674" v="1247" actId="20577"/>
        <pc:sldMkLst>
          <pc:docMk/>
          <pc:sldMk cId="972019400" sldId="353"/>
        </pc:sldMkLst>
        <pc:spChg chg="mod">
          <ac:chgData name="Melanie Black" userId="4bcd652d-c166-4a86-846b-a5ee12d49d22" providerId="ADAL" clId="{ACCDC6DD-5A5E-4229-8B83-C47E7A906D71}" dt="2024-01-23T18:41:26.674" v="1247" actId="20577"/>
          <ac:spMkLst>
            <pc:docMk/>
            <pc:sldMk cId="972019400" sldId="353"/>
            <ac:spMk id="2" creationId="{17C3EB07-368D-40AA-39E9-351692EFD9B6}"/>
          </ac:spMkLst>
        </pc:spChg>
        <pc:spChg chg="mod">
          <ac:chgData name="Melanie Black" userId="4bcd652d-c166-4a86-846b-a5ee12d49d22" providerId="ADAL" clId="{ACCDC6DD-5A5E-4229-8B83-C47E7A906D71}" dt="2024-01-23T18:14:48.016" v="580" actId="1076"/>
          <ac:spMkLst>
            <pc:docMk/>
            <pc:sldMk cId="972019400" sldId="353"/>
            <ac:spMk id="3" creationId="{7BEC65A6-3228-39E0-FF51-A53DE24E6D31}"/>
          </ac:spMkLst>
        </pc:spChg>
        <pc:spChg chg="mod">
          <ac:chgData name="Melanie Black" userId="4bcd652d-c166-4a86-846b-a5ee12d49d22" providerId="ADAL" clId="{ACCDC6DD-5A5E-4229-8B83-C47E7A906D71}" dt="2024-01-23T18:14:48.016" v="580" actId="1076"/>
          <ac:spMkLst>
            <pc:docMk/>
            <pc:sldMk cId="972019400" sldId="353"/>
            <ac:spMk id="11" creationId="{A8A6F54E-FAE6-10AA-E9D5-4C43C929C405}"/>
          </ac:spMkLst>
        </pc:spChg>
        <pc:spChg chg="add del mod">
          <ac:chgData name="Melanie Black" userId="4bcd652d-c166-4a86-846b-a5ee12d49d22" providerId="ADAL" clId="{ACCDC6DD-5A5E-4229-8B83-C47E7A906D71}" dt="2024-01-23T18:12:44.705" v="534"/>
          <ac:spMkLst>
            <pc:docMk/>
            <pc:sldMk cId="972019400" sldId="353"/>
            <ac:spMk id="12" creationId="{48CBFF9F-1F43-B346-BAF6-2993C9F82585}"/>
          </ac:spMkLst>
        </pc:spChg>
        <pc:spChg chg="mod">
          <ac:chgData name="Melanie Black" userId="4bcd652d-c166-4a86-846b-a5ee12d49d22" providerId="ADAL" clId="{ACCDC6DD-5A5E-4229-8B83-C47E7A906D71}" dt="2024-01-23T18:15:10.699" v="584" actId="14100"/>
          <ac:spMkLst>
            <pc:docMk/>
            <pc:sldMk cId="972019400" sldId="353"/>
            <ac:spMk id="13" creationId="{D2990916-973A-B63F-D3A7-7502ACCA7312}"/>
          </ac:spMkLst>
        </pc:spChg>
        <pc:spChg chg="add del mod">
          <ac:chgData name="Melanie Black" userId="4bcd652d-c166-4a86-846b-a5ee12d49d22" providerId="ADAL" clId="{ACCDC6DD-5A5E-4229-8B83-C47E7A906D71}" dt="2024-01-23T18:12:44.705" v="534"/>
          <ac:spMkLst>
            <pc:docMk/>
            <pc:sldMk cId="972019400" sldId="353"/>
            <ac:spMk id="14" creationId="{DB9C0865-7F90-31CF-ED1A-957C088A6D55}"/>
          </ac:spMkLst>
        </pc:spChg>
        <pc:spChg chg="mod">
          <ac:chgData name="Melanie Black" userId="4bcd652d-c166-4a86-846b-a5ee12d49d22" providerId="ADAL" clId="{ACCDC6DD-5A5E-4229-8B83-C47E7A906D71}" dt="2024-01-23T18:39:43.222" v="1245" actId="20577"/>
          <ac:spMkLst>
            <pc:docMk/>
            <pc:sldMk cId="972019400" sldId="353"/>
            <ac:spMk id="17" creationId="{28778B9B-2D06-6C8D-7FD1-FB9A01AF6DD2}"/>
          </ac:spMkLst>
        </pc:spChg>
        <pc:spChg chg="mod">
          <ac:chgData name="Melanie Black" userId="4bcd652d-c166-4a86-846b-a5ee12d49d22" providerId="ADAL" clId="{ACCDC6DD-5A5E-4229-8B83-C47E7A906D71}" dt="2024-01-23T18:14:19.683" v="576" actId="207"/>
          <ac:spMkLst>
            <pc:docMk/>
            <pc:sldMk cId="972019400" sldId="353"/>
            <ac:spMk id="19" creationId="{5864D862-E6CA-44E6-0258-7199EB401BA6}"/>
          </ac:spMkLst>
        </pc:spChg>
        <pc:spChg chg="add mod ord">
          <ac:chgData name="Melanie Black" userId="4bcd652d-c166-4a86-846b-a5ee12d49d22" providerId="ADAL" clId="{ACCDC6DD-5A5E-4229-8B83-C47E7A906D71}" dt="2024-01-23T18:39:21.067" v="1234" actId="14100"/>
          <ac:spMkLst>
            <pc:docMk/>
            <pc:sldMk cId="972019400" sldId="353"/>
            <ac:spMk id="20" creationId="{04927AA3-5A33-A370-726E-EAE3FA130213}"/>
          </ac:spMkLst>
        </pc:spChg>
        <pc:spChg chg="add del mod">
          <ac:chgData name="Melanie Black" userId="4bcd652d-c166-4a86-846b-a5ee12d49d22" providerId="ADAL" clId="{ACCDC6DD-5A5E-4229-8B83-C47E7A906D71}" dt="2024-01-23T18:12:54.944" v="537" actId="478"/>
          <ac:spMkLst>
            <pc:docMk/>
            <pc:sldMk cId="972019400" sldId="353"/>
            <ac:spMk id="21" creationId="{B241284A-8AD9-D933-C98A-31971D8647CC}"/>
          </ac:spMkLst>
        </pc:spChg>
        <pc:picChg chg="del">
          <ac:chgData name="Melanie Black" userId="4bcd652d-c166-4a86-846b-a5ee12d49d22" providerId="ADAL" clId="{ACCDC6DD-5A5E-4229-8B83-C47E7A906D71}" dt="2024-01-23T18:11:33.616" v="529" actId="478"/>
          <ac:picMkLst>
            <pc:docMk/>
            <pc:sldMk cId="972019400" sldId="353"/>
            <ac:picMk id="16" creationId="{DDED8BCF-1373-C731-C4EB-F668626364B9}"/>
          </ac:picMkLst>
        </pc:picChg>
        <pc:picChg chg="mod">
          <ac:chgData name="Melanie Black" userId="4bcd652d-c166-4a86-846b-a5ee12d49d22" providerId="ADAL" clId="{ACCDC6DD-5A5E-4229-8B83-C47E7A906D71}" dt="2024-01-23T18:14:57.173" v="582" actId="1076"/>
          <ac:picMkLst>
            <pc:docMk/>
            <pc:sldMk cId="972019400" sldId="353"/>
            <ac:picMk id="18" creationId="{D419EE88-FFB9-CB1B-C6E3-D72AB466F6E3}"/>
          </ac:picMkLst>
        </pc:picChg>
        <pc:picChg chg="mod">
          <ac:chgData name="Melanie Black" userId="4bcd652d-c166-4a86-846b-a5ee12d49d22" providerId="ADAL" clId="{ACCDC6DD-5A5E-4229-8B83-C47E7A906D71}" dt="2024-01-23T18:14:48.016" v="580" actId="1076"/>
          <ac:picMkLst>
            <pc:docMk/>
            <pc:sldMk cId="972019400" sldId="353"/>
            <ac:picMk id="1026" creationId="{0D68B1D3-E707-3099-4976-AEC6CD05988C}"/>
          </ac:picMkLst>
        </pc:picChg>
        <pc:picChg chg="mod">
          <ac:chgData name="Melanie Black" userId="4bcd652d-c166-4a86-846b-a5ee12d49d22" providerId="ADAL" clId="{ACCDC6DD-5A5E-4229-8B83-C47E7A906D71}" dt="2024-01-23T18:14:52.110" v="581" actId="1076"/>
          <ac:picMkLst>
            <pc:docMk/>
            <pc:sldMk cId="972019400" sldId="353"/>
            <ac:picMk id="1028" creationId="{6D40B43D-0E0E-A794-962D-F8D58C5A4615}"/>
          </ac:picMkLst>
        </pc:picChg>
      </pc:sldChg>
      <pc:sldChg chg="modSp mod">
        <pc:chgData name="Melanie Black" userId="4bcd652d-c166-4a86-846b-a5ee12d49d22" providerId="ADAL" clId="{ACCDC6DD-5A5E-4229-8B83-C47E7A906D71}" dt="2024-01-19T16:08:18.567" v="40" actId="20577"/>
        <pc:sldMkLst>
          <pc:docMk/>
          <pc:sldMk cId="3374559472" sldId="409"/>
        </pc:sldMkLst>
        <pc:spChg chg="mod">
          <ac:chgData name="Melanie Black" userId="4bcd652d-c166-4a86-846b-a5ee12d49d22" providerId="ADAL" clId="{ACCDC6DD-5A5E-4229-8B83-C47E7A906D71}" dt="2024-01-19T16:08:18.567" v="40" actId="20577"/>
          <ac:spMkLst>
            <pc:docMk/>
            <pc:sldMk cId="3374559472" sldId="409"/>
            <ac:spMk id="3" creationId="{AB95262B-439D-1646-71A4-C10F264002D3}"/>
          </ac:spMkLst>
        </pc:spChg>
      </pc:sldChg>
      <pc:sldChg chg="del">
        <pc:chgData name="Melanie Black" userId="4bcd652d-c166-4a86-846b-a5ee12d49d22" providerId="ADAL" clId="{ACCDC6DD-5A5E-4229-8B83-C47E7A906D71}" dt="2024-01-19T16:10:55.955" v="43" actId="47"/>
        <pc:sldMkLst>
          <pc:docMk/>
          <pc:sldMk cId="0" sldId="549"/>
        </pc:sldMkLst>
      </pc:sldChg>
      <pc:sldChg chg="del">
        <pc:chgData name="Melanie Black" userId="4bcd652d-c166-4a86-846b-a5ee12d49d22" providerId="ADAL" clId="{ACCDC6DD-5A5E-4229-8B83-C47E7A906D71}" dt="2024-01-19T16:10:55.955" v="43" actId="47"/>
        <pc:sldMkLst>
          <pc:docMk/>
          <pc:sldMk cId="0" sldId="550"/>
        </pc:sldMkLst>
      </pc:sldChg>
      <pc:sldChg chg="del">
        <pc:chgData name="Melanie Black" userId="4bcd652d-c166-4a86-846b-a5ee12d49d22" providerId="ADAL" clId="{ACCDC6DD-5A5E-4229-8B83-C47E7A906D71}" dt="2024-01-19T16:13:06.266" v="63" actId="47"/>
        <pc:sldMkLst>
          <pc:docMk/>
          <pc:sldMk cId="0" sldId="551"/>
        </pc:sldMkLst>
      </pc:sldChg>
      <pc:sldChg chg="del">
        <pc:chgData name="Melanie Black" userId="4bcd652d-c166-4a86-846b-a5ee12d49d22" providerId="ADAL" clId="{ACCDC6DD-5A5E-4229-8B83-C47E7A906D71}" dt="2024-01-19T16:15:16.086" v="88" actId="47"/>
        <pc:sldMkLst>
          <pc:docMk/>
          <pc:sldMk cId="0" sldId="553"/>
        </pc:sldMkLst>
      </pc:sldChg>
      <pc:sldChg chg="del">
        <pc:chgData name="Melanie Black" userId="4bcd652d-c166-4a86-846b-a5ee12d49d22" providerId="ADAL" clId="{ACCDC6DD-5A5E-4229-8B83-C47E7A906D71}" dt="2024-01-19T16:15:16.086" v="88" actId="47"/>
        <pc:sldMkLst>
          <pc:docMk/>
          <pc:sldMk cId="0" sldId="554"/>
        </pc:sldMkLst>
      </pc:sldChg>
      <pc:sldChg chg="del">
        <pc:chgData name="Melanie Black" userId="4bcd652d-c166-4a86-846b-a5ee12d49d22" providerId="ADAL" clId="{ACCDC6DD-5A5E-4229-8B83-C47E7A906D71}" dt="2024-01-19T16:15:16.086" v="88" actId="47"/>
        <pc:sldMkLst>
          <pc:docMk/>
          <pc:sldMk cId="0" sldId="555"/>
        </pc:sldMkLst>
      </pc:sldChg>
      <pc:sldChg chg="del">
        <pc:chgData name="Melanie Black" userId="4bcd652d-c166-4a86-846b-a5ee12d49d22" providerId="ADAL" clId="{ACCDC6DD-5A5E-4229-8B83-C47E7A906D71}" dt="2024-01-19T16:17:26.396" v="179" actId="47"/>
        <pc:sldMkLst>
          <pc:docMk/>
          <pc:sldMk cId="0" sldId="556"/>
        </pc:sldMkLst>
      </pc:sldChg>
      <pc:sldChg chg="ord">
        <pc:chgData name="Melanie Black" userId="4bcd652d-c166-4a86-846b-a5ee12d49d22" providerId="ADAL" clId="{ACCDC6DD-5A5E-4229-8B83-C47E7A906D71}" dt="2024-01-19T16:06:41.116" v="0" actId="20578"/>
        <pc:sldMkLst>
          <pc:docMk/>
          <pc:sldMk cId="3536116618" sldId="557"/>
        </pc:sldMkLst>
      </pc:sldChg>
      <pc:sldChg chg="del">
        <pc:chgData name="Melanie Black" userId="4bcd652d-c166-4a86-846b-a5ee12d49d22" providerId="ADAL" clId="{ACCDC6DD-5A5E-4229-8B83-C47E7A906D71}" dt="2024-01-19T16:40:32.950" v="403" actId="47"/>
        <pc:sldMkLst>
          <pc:docMk/>
          <pc:sldMk cId="200643409" sldId="569"/>
        </pc:sldMkLst>
      </pc:sldChg>
      <pc:sldChg chg="addSp delSp modSp mod">
        <pc:chgData name="Melanie Black" userId="4bcd652d-c166-4a86-846b-a5ee12d49d22" providerId="ADAL" clId="{ACCDC6DD-5A5E-4229-8B83-C47E7A906D71}" dt="2024-01-23T18:10:04.066" v="528" actId="1076"/>
        <pc:sldMkLst>
          <pc:docMk/>
          <pc:sldMk cId="3286619134" sldId="570"/>
        </pc:sldMkLst>
        <pc:spChg chg="add mod">
          <ac:chgData name="Melanie Black" userId="4bcd652d-c166-4a86-846b-a5ee12d49d22" providerId="ADAL" clId="{ACCDC6DD-5A5E-4229-8B83-C47E7A906D71}" dt="2024-01-23T18:09:28.850" v="516" actId="122"/>
          <ac:spMkLst>
            <pc:docMk/>
            <pc:sldMk cId="3286619134" sldId="570"/>
            <ac:spMk id="2" creationId="{47215C0D-D48A-EBD1-8817-C10BB3CE0C7C}"/>
          </ac:spMkLst>
        </pc:spChg>
        <pc:spChg chg="del">
          <ac:chgData name="Melanie Black" userId="4bcd652d-c166-4a86-846b-a5ee12d49d22" providerId="ADAL" clId="{ACCDC6DD-5A5E-4229-8B83-C47E7A906D71}" dt="2024-01-23T18:08:25.309" v="502" actId="478"/>
          <ac:spMkLst>
            <pc:docMk/>
            <pc:sldMk cId="3286619134" sldId="570"/>
            <ac:spMk id="7" creationId="{3CA90EF5-DF10-2ACB-69CA-1951FE782064}"/>
          </ac:spMkLst>
        </pc:spChg>
        <pc:picChg chg="mod">
          <ac:chgData name="Melanie Black" userId="4bcd652d-c166-4a86-846b-a5ee12d49d22" providerId="ADAL" clId="{ACCDC6DD-5A5E-4229-8B83-C47E7A906D71}" dt="2024-01-23T18:09:53.157" v="527" actId="1036"/>
          <ac:picMkLst>
            <pc:docMk/>
            <pc:sldMk cId="3286619134" sldId="570"/>
            <ac:picMk id="1026" creationId="{7EF72350-56B6-0525-9433-96CCCD038276}"/>
          </ac:picMkLst>
        </pc:picChg>
        <pc:picChg chg="mod">
          <ac:chgData name="Melanie Black" userId="4bcd652d-c166-4a86-846b-a5ee12d49d22" providerId="ADAL" clId="{ACCDC6DD-5A5E-4229-8B83-C47E7A906D71}" dt="2024-01-23T18:10:04.066" v="528" actId="1076"/>
          <ac:picMkLst>
            <pc:docMk/>
            <pc:sldMk cId="3286619134" sldId="570"/>
            <ac:picMk id="1028" creationId="{19CAF6A8-C4CB-07DC-9062-1A9B6CD20F23}"/>
          </ac:picMkLst>
        </pc:picChg>
      </pc:sldChg>
      <pc:sldChg chg="modSp mod">
        <pc:chgData name="Melanie Black" userId="4bcd652d-c166-4a86-846b-a5ee12d49d22" providerId="ADAL" clId="{ACCDC6DD-5A5E-4229-8B83-C47E7A906D71}" dt="2024-01-29T14:13:57.288" v="1250" actId="1035"/>
        <pc:sldMkLst>
          <pc:docMk/>
          <pc:sldMk cId="0" sldId="575"/>
        </pc:sldMkLst>
        <pc:picChg chg="mod">
          <ac:chgData name="Melanie Black" userId="4bcd652d-c166-4a86-846b-a5ee12d49d22" providerId="ADAL" clId="{ACCDC6DD-5A5E-4229-8B83-C47E7A906D71}" dt="2024-01-29T14:13:57.288" v="1250" actId="1035"/>
          <ac:picMkLst>
            <pc:docMk/>
            <pc:sldMk cId="0" sldId="575"/>
            <ac:picMk id="256" creationId="{00000000-0000-0000-0000-000000000000}"/>
          </ac:picMkLst>
        </pc:picChg>
      </pc:sldChg>
      <pc:sldChg chg="modSp mod">
        <pc:chgData name="Melanie Black" userId="4bcd652d-c166-4a86-846b-a5ee12d49d22" providerId="ADAL" clId="{ACCDC6DD-5A5E-4229-8B83-C47E7A906D71}" dt="2024-01-19T16:11:06.154" v="52" actId="20577"/>
        <pc:sldMkLst>
          <pc:docMk/>
          <pc:sldMk cId="0" sldId="577"/>
        </pc:sldMkLst>
        <pc:spChg chg="mod">
          <ac:chgData name="Melanie Black" userId="4bcd652d-c166-4a86-846b-a5ee12d49d22" providerId="ADAL" clId="{ACCDC6DD-5A5E-4229-8B83-C47E7A906D71}" dt="2024-01-19T16:11:06.154" v="52" actId="20577"/>
          <ac:spMkLst>
            <pc:docMk/>
            <pc:sldMk cId="0" sldId="577"/>
            <ac:spMk id="282" creationId="{00000000-0000-0000-0000-000000000000}"/>
          </ac:spMkLst>
        </pc:spChg>
      </pc:sldChg>
      <pc:sldChg chg="modSp mod">
        <pc:chgData name="Melanie Black" userId="4bcd652d-c166-4a86-846b-a5ee12d49d22" providerId="ADAL" clId="{ACCDC6DD-5A5E-4229-8B83-C47E7A906D71}" dt="2024-01-19T16:12:34.743" v="62" actId="20577"/>
        <pc:sldMkLst>
          <pc:docMk/>
          <pc:sldMk cId="0" sldId="579"/>
        </pc:sldMkLst>
        <pc:spChg chg="mod">
          <ac:chgData name="Melanie Black" userId="4bcd652d-c166-4a86-846b-a5ee12d49d22" providerId="ADAL" clId="{ACCDC6DD-5A5E-4229-8B83-C47E7A906D71}" dt="2024-01-19T16:12:34.743" v="62" actId="20577"/>
          <ac:spMkLst>
            <pc:docMk/>
            <pc:sldMk cId="0" sldId="579"/>
            <ac:spMk id="282" creationId="{00000000-0000-0000-0000-000000000000}"/>
          </ac:spMkLst>
        </pc:spChg>
        <pc:picChg chg="mod">
          <ac:chgData name="Melanie Black" userId="4bcd652d-c166-4a86-846b-a5ee12d49d22" providerId="ADAL" clId="{ACCDC6DD-5A5E-4229-8B83-C47E7A906D71}" dt="2024-01-19T16:12:08.203" v="53" actId="14826"/>
          <ac:picMkLst>
            <pc:docMk/>
            <pc:sldMk cId="0" sldId="579"/>
            <ac:picMk id="284" creationId="{00000000-0000-0000-0000-000000000000}"/>
          </ac:picMkLst>
        </pc:picChg>
      </pc:sldChg>
      <pc:sldChg chg="modSp mod">
        <pc:chgData name="Melanie Black" userId="4bcd652d-c166-4a86-846b-a5ee12d49d22" providerId="ADAL" clId="{ACCDC6DD-5A5E-4229-8B83-C47E7A906D71}" dt="2024-01-19T16:14:19.809" v="85" actId="14826"/>
        <pc:sldMkLst>
          <pc:docMk/>
          <pc:sldMk cId="0" sldId="585"/>
        </pc:sldMkLst>
        <pc:spChg chg="mod">
          <ac:chgData name="Melanie Black" userId="4bcd652d-c166-4a86-846b-a5ee12d49d22" providerId="ADAL" clId="{ACCDC6DD-5A5E-4229-8B83-C47E7A906D71}" dt="2024-01-19T16:13:34.394" v="83" actId="5793"/>
          <ac:spMkLst>
            <pc:docMk/>
            <pc:sldMk cId="0" sldId="585"/>
            <ac:spMk id="348" creationId="{00000000-0000-0000-0000-000000000000}"/>
          </ac:spMkLst>
        </pc:spChg>
        <pc:picChg chg="mod">
          <ac:chgData name="Melanie Black" userId="4bcd652d-c166-4a86-846b-a5ee12d49d22" providerId="ADAL" clId="{ACCDC6DD-5A5E-4229-8B83-C47E7A906D71}" dt="2024-01-19T16:14:19.809" v="85" actId="14826"/>
          <ac:picMkLst>
            <pc:docMk/>
            <pc:sldMk cId="0" sldId="585"/>
            <ac:picMk id="351" creationId="{00000000-0000-0000-0000-000000000000}"/>
          </ac:picMkLst>
        </pc:picChg>
      </pc:sldChg>
      <pc:sldChg chg="modSp">
        <pc:chgData name="Melanie Black" userId="4bcd652d-c166-4a86-846b-a5ee12d49d22" providerId="ADAL" clId="{ACCDC6DD-5A5E-4229-8B83-C47E7A906D71}" dt="2024-01-19T16:14:39.441" v="86" actId="14826"/>
        <pc:sldMkLst>
          <pc:docMk/>
          <pc:sldMk cId="0" sldId="586"/>
        </pc:sldMkLst>
        <pc:picChg chg="mod">
          <ac:chgData name="Melanie Black" userId="4bcd652d-c166-4a86-846b-a5ee12d49d22" providerId="ADAL" clId="{ACCDC6DD-5A5E-4229-8B83-C47E7A906D71}" dt="2024-01-19T16:14:39.441" v="86" actId="14826"/>
          <ac:picMkLst>
            <pc:docMk/>
            <pc:sldMk cId="0" sldId="586"/>
            <ac:picMk id="362" creationId="{00000000-0000-0000-0000-000000000000}"/>
          </ac:picMkLst>
        </pc:picChg>
      </pc:sldChg>
      <pc:sldChg chg="modSp">
        <pc:chgData name="Melanie Black" userId="4bcd652d-c166-4a86-846b-a5ee12d49d22" providerId="ADAL" clId="{ACCDC6DD-5A5E-4229-8B83-C47E7A906D71}" dt="2024-01-19T16:14:55.339" v="87" actId="14826"/>
        <pc:sldMkLst>
          <pc:docMk/>
          <pc:sldMk cId="0" sldId="587"/>
        </pc:sldMkLst>
        <pc:picChg chg="mod">
          <ac:chgData name="Melanie Black" userId="4bcd652d-c166-4a86-846b-a5ee12d49d22" providerId="ADAL" clId="{ACCDC6DD-5A5E-4229-8B83-C47E7A906D71}" dt="2024-01-19T16:14:55.339" v="87" actId="14826"/>
          <ac:picMkLst>
            <pc:docMk/>
            <pc:sldMk cId="0" sldId="587"/>
            <ac:picMk id="373" creationId="{00000000-0000-0000-0000-000000000000}"/>
          </ac:picMkLst>
        </pc:picChg>
      </pc:sldChg>
      <pc:sldChg chg="modSp mod">
        <pc:chgData name="Melanie Black" userId="4bcd652d-c166-4a86-846b-a5ee12d49d22" providerId="ADAL" clId="{ACCDC6DD-5A5E-4229-8B83-C47E7A906D71}" dt="2024-01-19T16:16:08.648" v="137" actId="20577"/>
        <pc:sldMkLst>
          <pc:docMk/>
          <pc:sldMk cId="0" sldId="589"/>
        </pc:sldMkLst>
        <pc:spChg chg="mod">
          <ac:chgData name="Melanie Black" userId="4bcd652d-c166-4a86-846b-a5ee12d49d22" providerId="ADAL" clId="{ACCDC6DD-5A5E-4229-8B83-C47E7A906D71}" dt="2024-01-19T16:16:08.648" v="137" actId="20577"/>
          <ac:spMkLst>
            <pc:docMk/>
            <pc:sldMk cId="0" sldId="589"/>
            <ac:spMk id="414" creationId="{00000000-0000-0000-0000-000000000000}"/>
          </ac:spMkLst>
        </pc:spChg>
      </pc:sldChg>
      <pc:sldChg chg="modSp mod">
        <pc:chgData name="Melanie Black" userId="4bcd652d-c166-4a86-846b-a5ee12d49d22" providerId="ADAL" clId="{ACCDC6DD-5A5E-4229-8B83-C47E7A906D71}" dt="2024-01-19T16:16:12.722" v="142" actId="20577"/>
        <pc:sldMkLst>
          <pc:docMk/>
          <pc:sldMk cId="0" sldId="590"/>
        </pc:sldMkLst>
        <pc:spChg chg="mod">
          <ac:chgData name="Melanie Black" userId="4bcd652d-c166-4a86-846b-a5ee12d49d22" providerId="ADAL" clId="{ACCDC6DD-5A5E-4229-8B83-C47E7A906D71}" dt="2024-01-19T16:16:12.722" v="142" actId="20577"/>
          <ac:spMkLst>
            <pc:docMk/>
            <pc:sldMk cId="0" sldId="590"/>
            <ac:spMk id="425" creationId="{00000000-0000-0000-0000-000000000000}"/>
          </ac:spMkLst>
        </pc:spChg>
      </pc:sldChg>
      <pc:sldChg chg="modSp mod">
        <pc:chgData name="Melanie Black" userId="4bcd652d-c166-4a86-846b-a5ee12d49d22" providerId="ADAL" clId="{ACCDC6DD-5A5E-4229-8B83-C47E7A906D71}" dt="2024-01-19T16:16:17.101" v="147" actId="20577"/>
        <pc:sldMkLst>
          <pc:docMk/>
          <pc:sldMk cId="0" sldId="591"/>
        </pc:sldMkLst>
        <pc:spChg chg="mod">
          <ac:chgData name="Melanie Black" userId="4bcd652d-c166-4a86-846b-a5ee12d49d22" providerId="ADAL" clId="{ACCDC6DD-5A5E-4229-8B83-C47E7A906D71}" dt="2024-01-19T16:16:17.101" v="147" actId="20577"/>
          <ac:spMkLst>
            <pc:docMk/>
            <pc:sldMk cId="0" sldId="591"/>
            <ac:spMk id="441" creationId="{00000000-0000-0000-0000-000000000000}"/>
          </ac:spMkLst>
        </pc:spChg>
      </pc:sldChg>
      <pc:sldChg chg="modSp mod">
        <pc:chgData name="Melanie Black" userId="4bcd652d-c166-4a86-846b-a5ee12d49d22" providerId="ADAL" clId="{ACCDC6DD-5A5E-4229-8B83-C47E7A906D71}" dt="2024-01-19T16:16:21.198" v="152" actId="20577"/>
        <pc:sldMkLst>
          <pc:docMk/>
          <pc:sldMk cId="0" sldId="592"/>
        </pc:sldMkLst>
        <pc:spChg chg="mod">
          <ac:chgData name="Melanie Black" userId="4bcd652d-c166-4a86-846b-a5ee12d49d22" providerId="ADAL" clId="{ACCDC6DD-5A5E-4229-8B83-C47E7A906D71}" dt="2024-01-19T16:16:21.198" v="152" actId="20577"/>
          <ac:spMkLst>
            <pc:docMk/>
            <pc:sldMk cId="0" sldId="592"/>
            <ac:spMk id="454" creationId="{00000000-0000-0000-0000-000000000000}"/>
          </ac:spMkLst>
        </pc:spChg>
      </pc:sldChg>
      <pc:sldChg chg="modSp mod">
        <pc:chgData name="Melanie Black" userId="4bcd652d-c166-4a86-846b-a5ee12d49d22" providerId="ADAL" clId="{ACCDC6DD-5A5E-4229-8B83-C47E7A906D71}" dt="2024-01-19T16:16:25.432" v="157" actId="20577"/>
        <pc:sldMkLst>
          <pc:docMk/>
          <pc:sldMk cId="0" sldId="593"/>
        </pc:sldMkLst>
        <pc:spChg chg="mod">
          <ac:chgData name="Melanie Black" userId="4bcd652d-c166-4a86-846b-a5ee12d49d22" providerId="ADAL" clId="{ACCDC6DD-5A5E-4229-8B83-C47E7A906D71}" dt="2024-01-19T16:16:25.432" v="157" actId="20577"/>
          <ac:spMkLst>
            <pc:docMk/>
            <pc:sldMk cId="0" sldId="593"/>
            <ac:spMk id="466" creationId="{00000000-0000-0000-0000-000000000000}"/>
          </ac:spMkLst>
        </pc:spChg>
      </pc:sldChg>
      <pc:sldChg chg="modSp mod">
        <pc:chgData name="Melanie Black" userId="4bcd652d-c166-4a86-846b-a5ee12d49d22" providerId="ADAL" clId="{ACCDC6DD-5A5E-4229-8B83-C47E7A906D71}" dt="2024-01-19T16:17:09.641" v="178" actId="5793"/>
        <pc:sldMkLst>
          <pc:docMk/>
          <pc:sldMk cId="0" sldId="596"/>
        </pc:sldMkLst>
        <pc:spChg chg="mod">
          <ac:chgData name="Melanie Black" userId="4bcd652d-c166-4a86-846b-a5ee12d49d22" providerId="ADAL" clId="{ACCDC6DD-5A5E-4229-8B83-C47E7A906D71}" dt="2024-01-19T16:17:09.641" v="178" actId="5793"/>
          <ac:spMkLst>
            <pc:docMk/>
            <pc:sldMk cId="0" sldId="596"/>
            <ac:spMk id="486" creationId="{00000000-0000-0000-0000-000000000000}"/>
          </ac:spMkLst>
        </pc:spChg>
      </pc:sldChg>
      <pc:sldChg chg="modSp mod">
        <pc:chgData name="Melanie Black" userId="4bcd652d-c166-4a86-846b-a5ee12d49d22" providerId="ADAL" clId="{ACCDC6DD-5A5E-4229-8B83-C47E7A906D71}" dt="2024-01-19T16:17:51.337" v="199" actId="5793"/>
        <pc:sldMkLst>
          <pc:docMk/>
          <pc:sldMk cId="0" sldId="599"/>
        </pc:sldMkLst>
        <pc:spChg chg="mod">
          <ac:chgData name="Melanie Black" userId="4bcd652d-c166-4a86-846b-a5ee12d49d22" providerId="ADAL" clId="{ACCDC6DD-5A5E-4229-8B83-C47E7A906D71}" dt="2024-01-19T16:17:51.337" v="199" actId="5793"/>
          <ac:spMkLst>
            <pc:docMk/>
            <pc:sldMk cId="0" sldId="599"/>
            <ac:spMk id="553" creationId="{00000000-0000-0000-0000-000000000000}"/>
          </ac:spMkLst>
        </pc:spChg>
      </pc:sldChg>
      <pc:sldChg chg="modSp mod">
        <pc:chgData name="Melanie Black" userId="4bcd652d-c166-4a86-846b-a5ee12d49d22" providerId="ADAL" clId="{ACCDC6DD-5A5E-4229-8B83-C47E7A906D71}" dt="2024-01-19T16:18:43.530" v="203" actId="14826"/>
        <pc:sldMkLst>
          <pc:docMk/>
          <pc:sldMk cId="0" sldId="601"/>
        </pc:sldMkLst>
        <pc:spChg chg="mod">
          <ac:chgData name="Melanie Black" userId="4bcd652d-c166-4a86-846b-a5ee12d49d22" providerId="ADAL" clId="{ACCDC6DD-5A5E-4229-8B83-C47E7A906D71}" dt="2024-01-19T16:17:45.430" v="189" actId="5793"/>
          <ac:spMkLst>
            <pc:docMk/>
            <pc:sldMk cId="0" sldId="601"/>
            <ac:spMk id="564" creationId="{00000000-0000-0000-0000-000000000000}"/>
          </ac:spMkLst>
        </pc:spChg>
        <pc:picChg chg="mod">
          <ac:chgData name="Melanie Black" userId="4bcd652d-c166-4a86-846b-a5ee12d49d22" providerId="ADAL" clId="{ACCDC6DD-5A5E-4229-8B83-C47E7A906D71}" dt="2024-01-19T16:18:43.530" v="203" actId="14826"/>
          <ac:picMkLst>
            <pc:docMk/>
            <pc:sldMk cId="0" sldId="601"/>
            <ac:picMk id="568" creationId="{00000000-0000-0000-0000-000000000000}"/>
          </ac:picMkLst>
        </pc:picChg>
      </pc:sldChg>
      <pc:sldChg chg="modSp mod">
        <pc:chgData name="Melanie Black" userId="4bcd652d-c166-4a86-846b-a5ee12d49d22" providerId="ADAL" clId="{ACCDC6DD-5A5E-4229-8B83-C47E7A906D71}" dt="2024-01-19T16:19:35.706" v="215" actId="5793"/>
        <pc:sldMkLst>
          <pc:docMk/>
          <pc:sldMk cId="0" sldId="604"/>
        </pc:sldMkLst>
        <pc:spChg chg="mod">
          <ac:chgData name="Melanie Black" userId="4bcd652d-c166-4a86-846b-a5ee12d49d22" providerId="ADAL" clId="{ACCDC6DD-5A5E-4229-8B83-C47E7A906D71}" dt="2024-01-19T16:19:35.706" v="215" actId="5793"/>
          <ac:spMkLst>
            <pc:docMk/>
            <pc:sldMk cId="0" sldId="604"/>
            <ac:spMk id="651" creationId="{00000000-0000-0000-0000-000000000000}"/>
          </ac:spMkLst>
        </pc:spChg>
      </pc:sldChg>
      <pc:sldChg chg="modSp mod">
        <pc:chgData name="Melanie Black" userId="4bcd652d-c166-4a86-846b-a5ee12d49d22" providerId="ADAL" clId="{ACCDC6DD-5A5E-4229-8B83-C47E7A906D71}" dt="2024-01-19T16:20:55.865" v="261" actId="14826"/>
        <pc:sldMkLst>
          <pc:docMk/>
          <pc:sldMk cId="0" sldId="605"/>
        </pc:sldMkLst>
        <pc:spChg chg="mod">
          <ac:chgData name="Melanie Black" userId="4bcd652d-c166-4a86-846b-a5ee12d49d22" providerId="ADAL" clId="{ACCDC6DD-5A5E-4229-8B83-C47E7A906D71}" dt="2024-01-19T16:20:31.703" v="260" actId="5793"/>
          <ac:spMkLst>
            <pc:docMk/>
            <pc:sldMk cId="0" sldId="605"/>
            <ac:spMk id="661" creationId="{00000000-0000-0000-0000-000000000000}"/>
          </ac:spMkLst>
        </pc:spChg>
        <pc:picChg chg="mod">
          <ac:chgData name="Melanie Black" userId="4bcd652d-c166-4a86-846b-a5ee12d49d22" providerId="ADAL" clId="{ACCDC6DD-5A5E-4229-8B83-C47E7A906D71}" dt="2024-01-19T16:20:55.865" v="261" actId="14826"/>
          <ac:picMkLst>
            <pc:docMk/>
            <pc:sldMk cId="0" sldId="605"/>
            <ac:picMk id="665" creationId="{00000000-0000-0000-0000-000000000000}"/>
          </ac:picMkLst>
        </pc:picChg>
      </pc:sldChg>
      <pc:sldChg chg="modSp mod">
        <pc:chgData name="Melanie Black" userId="4bcd652d-c166-4a86-846b-a5ee12d49d22" providerId="ADAL" clId="{ACCDC6DD-5A5E-4229-8B83-C47E7A906D71}" dt="2024-01-19T16:21:57.498" v="268" actId="14826"/>
        <pc:sldMkLst>
          <pc:docMk/>
          <pc:sldMk cId="0" sldId="606"/>
        </pc:sldMkLst>
        <pc:spChg chg="mod">
          <ac:chgData name="Melanie Black" userId="4bcd652d-c166-4a86-846b-a5ee12d49d22" providerId="ADAL" clId="{ACCDC6DD-5A5E-4229-8B83-C47E7A906D71}" dt="2024-01-19T16:21:02.297" v="267" actId="20577"/>
          <ac:spMkLst>
            <pc:docMk/>
            <pc:sldMk cId="0" sldId="606"/>
            <ac:spMk id="671" creationId="{00000000-0000-0000-0000-000000000000}"/>
          </ac:spMkLst>
        </pc:spChg>
        <pc:picChg chg="mod">
          <ac:chgData name="Melanie Black" userId="4bcd652d-c166-4a86-846b-a5ee12d49d22" providerId="ADAL" clId="{ACCDC6DD-5A5E-4229-8B83-C47E7A906D71}" dt="2024-01-19T16:21:57.498" v="268" actId="14826"/>
          <ac:picMkLst>
            <pc:docMk/>
            <pc:sldMk cId="0" sldId="606"/>
            <ac:picMk id="673" creationId="{00000000-0000-0000-0000-000000000000}"/>
          </ac:picMkLst>
        </pc:picChg>
      </pc:sldChg>
      <pc:sldChg chg="modSp mod">
        <pc:chgData name="Melanie Black" userId="4bcd652d-c166-4a86-846b-a5ee12d49d22" providerId="ADAL" clId="{ACCDC6DD-5A5E-4229-8B83-C47E7A906D71}" dt="2024-01-19T16:22:02.648" v="274" actId="20577"/>
        <pc:sldMkLst>
          <pc:docMk/>
          <pc:sldMk cId="0" sldId="607"/>
        </pc:sldMkLst>
        <pc:spChg chg="mod">
          <ac:chgData name="Melanie Black" userId="4bcd652d-c166-4a86-846b-a5ee12d49d22" providerId="ADAL" clId="{ACCDC6DD-5A5E-4229-8B83-C47E7A906D71}" dt="2024-01-19T16:22:02.648" v="274" actId="20577"/>
          <ac:spMkLst>
            <pc:docMk/>
            <pc:sldMk cId="0" sldId="607"/>
            <ac:spMk id="680" creationId="{00000000-0000-0000-0000-000000000000}"/>
          </ac:spMkLst>
        </pc:spChg>
      </pc:sldChg>
      <pc:sldChg chg="modSp mod">
        <pc:chgData name="Melanie Black" userId="4bcd652d-c166-4a86-846b-a5ee12d49d22" providerId="ADAL" clId="{ACCDC6DD-5A5E-4229-8B83-C47E7A906D71}" dt="2024-01-19T16:22:07.586" v="280" actId="20577"/>
        <pc:sldMkLst>
          <pc:docMk/>
          <pc:sldMk cId="0" sldId="608"/>
        </pc:sldMkLst>
        <pc:spChg chg="mod">
          <ac:chgData name="Melanie Black" userId="4bcd652d-c166-4a86-846b-a5ee12d49d22" providerId="ADAL" clId="{ACCDC6DD-5A5E-4229-8B83-C47E7A906D71}" dt="2024-01-19T16:22:07.586" v="280" actId="20577"/>
          <ac:spMkLst>
            <pc:docMk/>
            <pc:sldMk cId="0" sldId="608"/>
            <ac:spMk id="692" creationId="{00000000-0000-0000-0000-000000000000}"/>
          </ac:spMkLst>
        </pc:spChg>
      </pc:sldChg>
      <pc:sldChg chg="modSp mod">
        <pc:chgData name="Melanie Black" userId="4bcd652d-c166-4a86-846b-a5ee12d49d22" providerId="ADAL" clId="{ACCDC6DD-5A5E-4229-8B83-C47E7A906D71}" dt="2024-01-19T16:22:12.585" v="286" actId="20577"/>
        <pc:sldMkLst>
          <pc:docMk/>
          <pc:sldMk cId="0" sldId="609"/>
        </pc:sldMkLst>
        <pc:spChg chg="mod">
          <ac:chgData name="Melanie Black" userId="4bcd652d-c166-4a86-846b-a5ee12d49d22" providerId="ADAL" clId="{ACCDC6DD-5A5E-4229-8B83-C47E7A906D71}" dt="2024-01-19T16:22:12.585" v="286" actId="20577"/>
          <ac:spMkLst>
            <pc:docMk/>
            <pc:sldMk cId="0" sldId="609"/>
            <ac:spMk id="704" creationId="{00000000-0000-0000-0000-000000000000}"/>
          </ac:spMkLst>
        </pc:spChg>
      </pc:sldChg>
      <pc:sldChg chg="modSp mod">
        <pc:chgData name="Melanie Black" userId="4bcd652d-c166-4a86-846b-a5ee12d49d22" providerId="ADAL" clId="{ACCDC6DD-5A5E-4229-8B83-C47E7A906D71}" dt="2024-01-19T16:23:15.438" v="339" actId="5793"/>
        <pc:sldMkLst>
          <pc:docMk/>
          <pc:sldMk cId="0" sldId="611"/>
        </pc:sldMkLst>
        <pc:spChg chg="mod">
          <ac:chgData name="Melanie Black" userId="4bcd652d-c166-4a86-846b-a5ee12d49d22" providerId="ADAL" clId="{ACCDC6DD-5A5E-4229-8B83-C47E7A906D71}" dt="2024-01-19T16:23:15.438" v="339" actId="5793"/>
          <ac:spMkLst>
            <pc:docMk/>
            <pc:sldMk cId="0" sldId="611"/>
            <ac:spMk id="736" creationId="{00000000-0000-0000-0000-000000000000}"/>
          </ac:spMkLst>
        </pc:spChg>
      </pc:sldChg>
      <pc:sldChg chg="modSp mod">
        <pc:chgData name="Melanie Black" userId="4bcd652d-c166-4a86-846b-a5ee12d49d22" providerId="ADAL" clId="{ACCDC6DD-5A5E-4229-8B83-C47E7A906D71}" dt="2024-01-19T16:24:26.391" v="376" actId="14826"/>
        <pc:sldMkLst>
          <pc:docMk/>
          <pc:sldMk cId="0" sldId="612"/>
        </pc:sldMkLst>
        <pc:spChg chg="mod">
          <ac:chgData name="Melanie Black" userId="4bcd652d-c166-4a86-846b-a5ee12d49d22" providerId="ADAL" clId="{ACCDC6DD-5A5E-4229-8B83-C47E7A906D71}" dt="2024-01-19T16:22:55.992" v="299" actId="20577"/>
          <ac:spMkLst>
            <pc:docMk/>
            <pc:sldMk cId="0" sldId="612"/>
            <ac:spMk id="734" creationId="{00000000-0000-0000-0000-000000000000}"/>
          </ac:spMkLst>
        </pc:spChg>
        <pc:picChg chg="mod">
          <ac:chgData name="Melanie Black" userId="4bcd652d-c166-4a86-846b-a5ee12d49d22" providerId="ADAL" clId="{ACCDC6DD-5A5E-4229-8B83-C47E7A906D71}" dt="2024-01-19T16:24:26.391" v="376" actId="14826"/>
          <ac:picMkLst>
            <pc:docMk/>
            <pc:sldMk cId="0" sldId="612"/>
            <ac:picMk id="737" creationId="{00000000-0000-0000-0000-000000000000}"/>
          </ac:picMkLst>
        </pc:picChg>
      </pc:sldChg>
      <pc:sldChg chg="modSp mod">
        <pc:chgData name="Melanie Black" userId="4bcd652d-c166-4a86-846b-a5ee12d49d22" providerId="ADAL" clId="{ACCDC6DD-5A5E-4229-8B83-C47E7A906D71}" dt="2024-01-19T16:23:00.565" v="309" actId="5793"/>
        <pc:sldMkLst>
          <pc:docMk/>
          <pc:sldMk cId="0" sldId="613"/>
        </pc:sldMkLst>
        <pc:spChg chg="mod">
          <ac:chgData name="Melanie Black" userId="4bcd652d-c166-4a86-846b-a5ee12d49d22" providerId="ADAL" clId="{ACCDC6DD-5A5E-4229-8B83-C47E7A906D71}" dt="2024-01-19T16:23:00.565" v="309" actId="5793"/>
          <ac:spMkLst>
            <pc:docMk/>
            <pc:sldMk cId="0" sldId="613"/>
            <ac:spMk id="744" creationId="{00000000-0000-0000-0000-000000000000}"/>
          </ac:spMkLst>
        </pc:spChg>
      </pc:sldChg>
      <pc:sldChg chg="modSp mod">
        <pc:chgData name="Melanie Black" userId="4bcd652d-c166-4a86-846b-a5ee12d49d22" providerId="ADAL" clId="{ACCDC6DD-5A5E-4229-8B83-C47E7A906D71}" dt="2024-01-19T16:23:04.737" v="319" actId="5793"/>
        <pc:sldMkLst>
          <pc:docMk/>
          <pc:sldMk cId="0" sldId="614"/>
        </pc:sldMkLst>
        <pc:spChg chg="mod">
          <ac:chgData name="Melanie Black" userId="4bcd652d-c166-4a86-846b-a5ee12d49d22" providerId="ADAL" clId="{ACCDC6DD-5A5E-4229-8B83-C47E7A906D71}" dt="2024-01-19T16:23:04.737" v="319" actId="5793"/>
          <ac:spMkLst>
            <pc:docMk/>
            <pc:sldMk cId="0" sldId="614"/>
            <ac:spMk id="757" creationId="{00000000-0000-0000-0000-000000000000}"/>
          </ac:spMkLst>
        </pc:spChg>
      </pc:sldChg>
      <pc:sldChg chg="modSp mod">
        <pc:chgData name="Melanie Black" userId="4bcd652d-c166-4a86-846b-a5ee12d49d22" providerId="ADAL" clId="{ACCDC6DD-5A5E-4229-8B83-C47E7A906D71}" dt="2024-01-19T16:23:08.944" v="329" actId="5793"/>
        <pc:sldMkLst>
          <pc:docMk/>
          <pc:sldMk cId="0" sldId="615"/>
        </pc:sldMkLst>
        <pc:spChg chg="mod">
          <ac:chgData name="Melanie Black" userId="4bcd652d-c166-4a86-846b-a5ee12d49d22" providerId="ADAL" clId="{ACCDC6DD-5A5E-4229-8B83-C47E7A906D71}" dt="2024-01-19T16:23:08.944" v="329" actId="5793"/>
          <ac:spMkLst>
            <pc:docMk/>
            <pc:sldMk cId="0" sldId="615"/>
            <ac:spMk id="770" creationId="{00000000-0000-0000-0000-000000000000}"/>
          </ac:spMkLst>
        </pc:spChg>
      </pc:sldChg>
      <pc:sldChg chg="modSp mod">
        <pc:chgData name="Melanie Black" userId="4bcd652d-c166-4a86-846b-a5ee12d49d22" providerId="ADAL" clId="{ACCDC6DD-5A5E-4229-8B83-C47E7A906D71}" dt="2024-01-19T16:25:28.201" v="399" actId="20577"/>
        <pc:sldMkLst>
          <pc:docMk/>
          <pc:sldMk cId="0" sldId="617"/>
        </pc:sldMkLst>
        <pc:spChg chg="mod">
          <ac:chgData name="Melanie Black" userId="4bcd652d-c166-4a86-846b-a5ee12d49d22" providerId="ADAL" clId="{ACCDC6DD-5A5E-4229-8B83-C47E7A906D71}" dt="2024-01-19T16:25:28.201" v="399" actId="20577"/>
          <ac:spMkLst>
            <pc:docMk/>
            <pc:sldMk cId="0" sldId="617"/>
            <ac:spMk id="789" creationId="{00000000-0000-0000-0000-000000000000}"/>
          </ac:spMkLst>
        </pc:spChg>
      </pc:sldChg>
      <pc:sldChg chg="modSp">
        <pc:chgData name="Melanie Black" userId="4bcd652d-c166-4a86-846b-a5ee12d49d22" providerId="ADAL" clId="{ACCDC6DD-5A5E-4229-8B83-C47E7A906D71}" dt="2024-01-19T16:28:30.118" v="401" actId="14826"/>
        <pc:sldMkLst>
          <pc:docMk/>
          <pc:sldMk cId="0" sldId="619"/>
        </pc:sldMkLst>
        <pc:picChg chg="mod">
          <ac:chgData name="Melanie Black" userId="4bcd652d-c166-4a86-846b-a5ee12d49d22" providerId="ADAL" clId="{ACCDC6DD-5A5E-4229-8B83-C47E7A906D71}" dt="2024-01-19T16:28:30.118" v="401" actId="14826"/>
          <ac:picMkLst>
            <pc:docMk/>
            <pc:sldMk cId="0" sldId="619"/>
            <ac:picMk id="815" creationId="{00000000-0000-0000-0000-000000000000}"/>
          </ac:picMkLst>
        </pc:picChg>
      </pc:sldChg>
      <pc:sldChg chg="modSp mod">
        <pc:chgData name="Melanie Black" userId="4bcd652d-c166-4a86-846b-a5ee12d49d22" providerId="ADAL" clId="{ACCDC6DD-5A5E-4229-8B83-C47E7A906D71}" dt="2024-01-23T18:45:35.923" v="1248" actId="6549"/>
        <pc:sldMkLst>
          <pc:docMk/>
          <pc:sldMk cId="1645290776" sldId="620"/>
        </pc:sldMkLst>
        <pc:spChg chg="mod">
          <ac:chgData name="Melanie Black" userId="4bcd652d-c166-4a86-846b-a5ee12d49d22" providerId="ADAL" clId="{ACCDC6DD-5A5E-4229-8B83-C47E7A906D71}" dt="2024-01-23T18:45:35.923" v="1248" actId="6549"/>
          <ac:spMkLst>
            <pc:docMk/>
            <pc:sldMk cId="1645290776" sldId="620"/>
            <ac:spMk id="10" creationId="{12CB5E75-2F96-D765-83A9-65B575E33A71}"/>
          </ac:spMkLst>
        </pc:spChg>
      </pc:sldChg>
      <pc:sldMasterChg chg="delSldLayout">
        <pc:chgData name="Melanie Black" userId="4bcd652d-c166-4a86-846b-a5ee12d49d22" providerId="ADAL" clId="{ACCDC6DD-5A5E-4229-8B83-C47E7A906D71}" dt="2024-01-19T16:24:48.163" v="377" actId="47"/>
        <pc:sldMasterMkLst>
          <pc:docMk/>
          <pc:sldMasterMk cId="960569896" sldId="2147483823"/>
        </pc:sldMasterMkLst>
        <pc:sldLayoutChg chg="del">
          <pc:chgData name="Melanie Black" userId="4bcd652d-c166-4a86-846b-a5ee12d49d22" providerId="ADAL" clId="{ACCDC6DD-5A5E-4229-8B83-C47E7A906D71}" dt="2024-01-19T16:24:48.163" v="377" actId="47"/>
          <pc:sldLayoutMkLst>
            <pc:docMk/>
            <pc:sldMasterMk cId="960569896" sldId="2147483823"/>
            <pc:sldLayoutMk cId="2141443750" sldId="2147483828"/>
          </pc:sldLayoutMkLst>
        </pc:sldLayoutChg>
      </pc:sldMasterChg>
      <pc:sldMasterChg chg="del delSldLayout">
        <pc:chgData name="Melanie Black" userId="4bcd652d-c166-4a86-846b-a5ee12d49d22" providerId="ADAL" clId="{ACCDC6DD-5A5E-4229-8B83-C47E7A906D71}" dt="2024-01-19T16:09:22.655" v="41" actId="2696"/>
        <pc:sldMasterMkLst>
          <pc:docMk/>
          <pc:sldMasterMk cId="1232799361" sldId="2147483839"/>
        </pc:sldMasterMkLst>
        <pc:sldLayoutChg chg="del">
          <pc:chgData name="Melanie Black" userId="4bcd652d-c166-4a86-846b-a5ee12d49d22" providerId="ADAL" clId="{ACCDC6DD-5A5E-4229-8B83-C47E7A906D71}" dt="2024-01-19T16:09:22.655" v="41" actId="2696"/>
          <pc:sldLayoutMkLst>
            <pc:docMk/>
            <pc:sldMasterMk cId="1232799361" sldId="2147483839"/>
            <pc:sldLayoutMk cId="3182512264" sldId="2147483840"/>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3108872336" sldId="2147483841"/>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1607957759" sldId="2147483842"/>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3578356823" sldId="2147483843"/>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907491899" sldId="2147483844"/>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3716167197" sldId="2147483845"/>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3634842828" sldId="2147483846"/>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1832383492" sldId="2147483847"/>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1246152394" sldId="2147483848"/>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801238451" sldId="2147483849"/>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1107174788" sldId="2147483850"/>
          </pc:sldLayoutMkLst>
        </pc:sldLayoutChg>
        <pc:sldLayoutChg chg="del">
          <pc:chgData name="Melanie Black" userId="4bcd652d-c166-4a86-846b-a5ee12d49d22" providerId="ADAL" clId="{ACCDC6DD-5A5E-4229-8B83-C47E7A906D71}" dt="2024-01-19T16:09:22.655" v="41" actId="2696"/>
          <pc:sldLayoutMkLst>
            <pc:docMk/>
            <pc:sldMasterMk cId="1232799361" sldId="2147483839"/>
            <pc:sldLayoutMk cId="2356725158" sldId="2147483851"/>
          </pc:sldLayoutMkLst>
        </pc:sldLayoutChg>
      </pc:sldMasterChg>
    </pc:docChg>
  </pc:docChgLst>
  <pc:docChgLst>
    <pc:chgData name="Dara Hossley" userId="f1bc5e60-af8e-4dcf-95f6-932d3d1ae95f" providerId="ADAL" clId="{CD4A9690-4295-49C5-90B0-936C2E902750}"/>
    <pc:docChg chg="custSel delSld modSld">
      <pc:chgData name="Dara Hossley" userId="f1bc5e60-af8e-4dcf-95f6-932d3d1ae95f" providerId="ADAL" clId="{CD4A9690-4295-49C5-90B0-936C2E902750}" dt="2024-06-17T20:43:38.812" v="1164" actId="1076"/>
      <pc:docMkLst>
        <pc:docMk/>
      </pc:docMkLst>
      <pc:sldChg chg="modSp mod">
        <pc:chgData name="Dara Hossley" userId="f1bc5e60-af8e-4dcf-95f6-932d3d1ae95f" providerId="ADAL" clId="{CD4A9690-4295-49C5-90B0-936C2E902750}" dt="2024-06-05T18:00:29.812" v="29" actId="6549"/>
        <pc:sldMkLst>
          <pc:docMk/>
          <pc:sldMk cId="799623174" sldId="266"/>
        </pc:sldMkLst>
        <pc:spChg chg="mod">
          <ac:chgData name="Dara Hossley" userId="f1bc5e60-af8e-4dcf-95f6-932d3d1ae95f" providerId="ADAL" clId="{CD4A9690-4295-49C5-90B0-936C2E902750}" dt="2024-06-05T18:00:29.812" v="29" actId="6549"/>
          <ac:spMkLst>
            <pc:docMk/>
            <pc:sldMk cId="799623174" sldId="266"/>
            <ac:spMk id="9" creationId="{910BBA7C-2527-68E9-6C0E-80B4FCB89D40}"/>
          </ac:spMkLst>
        </pc:spChg>
      </pc:sldChg>
      <pc:sldChg chg="addSp delSp modSp mod">
        <pc:chgData name="Dara Hossley" userId="f1bc5e60-af8e-4dcf-95f6-932d3d1ae95f" providerId="ADAL" clId="{CD4A9690-4295-49C5-90B0-936C2E902750}" dt="2024-06-13T17:49:06.947" v="1148" actId="20577"/>
        <pc:sldMkLst>
          <pc:docMk/>
          <pc:sldMk cId="972019400" sldId="353"/>
        </pc:sldMkLst>
        <pc:spChg chg="del mod">
          <ac:chgData name="Dara Hossley" userId="f1bc5e60-af8e-4dcf-95f6-932d3d1ae95f" providerId="ADAL" clId="{CD4A9690-4295-49C5-90B0-936C2E902750}" dt="2024-06-13T17:35:58.394" v="752" actId="478"/>
          <ac:spMkLst>
            <pc:docMk/>
            <pc:sldMk cId="972019400" sldId="353"/>
            <ac:spMk id="2" creationId="{08F7A73A-03F8-27C1-9E5F-ED70623E9C49}"/>
          </ac:spMkLst>
        </pc:spChg>
        <pc:spChg chg="del mod">
          <ac:chgData name="Dara Hossley" userId="f1bc5e60-af8e-4dcf-95f6-932d3d1ae95f" providerId="ADAL" clId="{CD4A9690-4295-49C5-90B0-936C2E902750}" dt="2024-06-13T17:38:47.480" v="805" actId="478"/>
          <ac:spMkLst>
            <pc:docMk/>
            <pc:sldMk cId="972019400" sldId="353"/>
            <ac:spMk id="8" creationId="{4C4236C1-0ED5-5489-DEDC-6273E6853650}"/>
          </ac:spMkLst>
        </pc:spChg>
        <pc:spChg chg="mod">
          <ac:chgData name="Dara Hossley" userId="f1bc5e60-af8e-4dcf-95f6-932d3d1ae95f" providerId="ADAL" clId="{CD4A9690-4295-49C5-90B0-936C2E902750}" dt="2024-06-13T17:49:06.947" v="1148" actId="20577"/>
          <ac:spMkLst>
            <pc:docMk/>
            <pc:sldMk cId="972019400" sldId="353"/>
            <ac:spMk id="13" creationId="{D2990916-973A-B63F-D3A7-7502ACCA7312}"/>
          </ac:spMkLst>
        </pc:spChg>
        <pc:spChg chg="del">
          <ac:chgData name="Dara Hossley" userId="f1bc5e60-af8e-4dcf-95f6-932d3d1ae95f" providerId="ADAL" clId="{CD4A9690-4295-49C5-90B0-936C2E902750}" dt="2024-06-13T17:36:35.764" v="762" actId="478"/>
          <ac:spMkLst>
            <pc:docMk/>
            <pc:sldMk cId="972019400" sldId="353"/>
            <ac:spMk id="21" creationId="{AFFCFA8C-4063-CA6A-7C3B-4D85FF5785F3}"/>
          </ac:spMkLst>
        </pc:spChg>
        <pc:spChg chg="del mod">
          <ac:chgData name="Dara Hossley" userId="f1bc5e60-af8e-4dcf-95f6-932d3d1ae95f" providerId="ADAL" clId="{CD4A9690-4295-49C5-90B0-936C2E902750}" dt="2024-06-13T17:36:45.859" v="766" actId="478"/>
          <ac:spMkLst>
            <pc:docMk/>
            <pc:sldMk cId="972019400" sldId="353"/>
            <ac:spMk id="22" creationId="{565E68EA-5AB9-3C78-8E59-7038FD014137}"/>
          </ac:spMkLst>
        </pc:spChg>
        <pc:spChg chg="del mod">
          <ac:chgData name="Dara Hossley" userId="f1bc5e60-af8e-4dcf-95f6-932d3d1ae95f" providerId="ADAL" clId="{CD4A9690-4295-49C5-90B0-936C2E902750}" dt="2024-06-13T17:37:05.275" v="775" actId="478"/>
          <ac:spMkLst>
            <pc:docMk/>
            <pc:sldMk cId="972019400" sldId="353"/>
            <ac:spMk id="23" creationId="{940D4393-68D4-2A49-3A51-BE70B0B161BB}"/>
          </ac:spMkLst>
        </pc:spChg>
        <pc:spChg chg="del mod">
          <ac:chgData name="Dara Hossley" userId="f1bc5e60-af8e-4dcf-95f6-932d3d1ae95f" providerId="ADAL" clId="{CD4A9690-4295-49C5-90B0-936C2E902750}" dt="2024-06-13T17:37:27.127" v="785" actId="478"/>
          <ac:spMkLst>
            <pc:docMk/>
            <pc:sldMk cId="972019400" sldId="353"/>
            <ac:spMk id="24" creationId="{F16EC56B-45BF-D58F-ED9B-B401BDF6AA30}"/>
          </ac:spMkLst>
        </pc:spChg>
        <pc:spChg chg="add del mod">
          <ac:chgData name="Dara Hossley" userId="f1bc5e60-af8e-4dcf-95f6-932d3d1ae95f" providerId="ADAL" clId="{CD4A9690-4295-49C5-90B0-936C2E902750}" dt="2024-06-13T17:41:51.814" v="862"/>
          <ac:spMkLst>
            <pc:docMk/>
            <pc:sldMk cId="972019400" sldId="353"/>
            <ac:spMk id="26" creationId="{B982C95E-6D40-A3E4-69FD-A9EF422841B9}"/>
          </ac:spMkLst>
        </pc:spChg>
        <pc:spChg chg="add del mod">
          <ac:chgData name="Dara Hossley" userId="f1bc5e60-af8e-4dcf-95f6-932d3d1ae95f" providerId="ADAL" clId="{CD4A9690-4295-49C5-90B0-936C2E902750}" dt="2024-06-13T17:41:51.814" v="864"/>
          <ac:spMkLst>
            <pc:docMk/>
            <pc:sldMk cId="972019400" sldId="353"/>
            <ac:spMk id="27" creationId="{94B8081E-4709-1084-7DB8-B3258455E6E8}"/>
          </ac:spMkLst>
        </pc:spChg>
        <pc:spChg chg="add del mod">
          <ac:chgData name="Dara Hossley" userId="f1bc5e60-af8e-4dcf-95f6-932d3d1ae95f" providerId="ADAL" clId="{CD4A9690-4295-49C5-90B0-936C2E902750}" dt="2024-06-13T17:41:51.814" v="866"/>
          <ac:spMkLst>
            <pc:docMk/>
            <pc:sldMk cId="972019400" sldId="353"/>
            <ac:spMk id="28" creationId="{49285E6C-F6B1-2A2B-F02A-FF164354B6F6}"/>
          </ac:spMkLst>
        </pc:spChg>
        <pc:spChg chg="add del mod">
          <ac:chgData name="Dara Hossley" userId="f1bc5e60-af8e-4dcf-95f6-932d3d1ae95f" providerId="ADAL" clId="{CD4A9690-4295-49C5-90B0-936C2E902750}" dt="2024-06-13T17:41:51.814" v="868"/>
          <ac:spMkLst>
            <pc:docMk/>
            <pc:sldMk cId="972019400" sldId="353"/>
            <ac:spMk id="29" creationId="{E214A268-6068-A0E2-E532-1D6C05D095B1}"/>
          </ac:spMkLst>
        </pc:spChg>
        <pc:spChg chg="add del mod">
          <ac:chgData name="Dara Hossley" userId="f1bc5e60-af8e-4dcf-95f6-932d3d1ae95f" providerId="ADAL" clId="{CD4A9690-4295-49C5-90B0-936C2E902750}" dt="2024-06-13T17:41:51.814" v="870"/>
          <ac:spMkLst>
            <pc:docMk/>
            <pc:sldMk cId="972019400" sldId="353"/>
            <ac:spMk id="30" creationId="{804AFF8B-2C6F-694E-0B1D-B78428E4D7B9}"/>
          </ac:spMkLst>
        </pc:spChg>
        <pc:spChg chg="add mod">
          <ac:chgData name="Dara Hossley" userId="f1bc5e60-af8e-4dcf-95f6-932d3d1ae95f" providerId="ADAL" clId="{CD4A9690-4295-49C5-90B0-936C2E902750}" dt="2024-06-13T17:46:49.592" v="1133" actId="20577"/>
          <ac:spMkLst>
            <pc:docMk/>
            <pc:sldMk cId="972019400" sldId="353"/>
            <ac:spMk id="31" creationId="{1F313051-3417-2A88-E3EC-3C2E6389C4CD}"/>
          </ac:spMkLst>
        </pc:spChg>
        <pc:spChg chg="add mod">
          <ac:chgData name="Dara Hossley" userId="f1bc5e60-af8e-4dcf-95f6-932d3d1ae95f" providerId="ADAL" clId="{CD4A9690-4295-49C5-90B0-936C2E902750}" dt="2024-06-13T17:46:58.861" v="1135" actId="1076"/>
          <ac:spMkLst>
            <pc:docMk/>
            <pc:sldMk cId="972019400" sldId="353"/>
            <ac:spMk id="32" creationId="{8D56D80C-1766-CE10-256E-3D1E8E857092}"/>
          </ac:spMkLst>
        </pc:spChg>
        <pc:spChg chg="add mod">
          <ac:chgData name="Dara Hossley" userId="f1bc5e60-af8e-4dcf-95f6-932d3d1ae95f" providerId="ADAL" clId="{CD4A9690-4295-49C5-90B0-936C2E902750}" dt="2024-06-13T17:46:30.006" v="1127" actId="1076"/>
          <ac:spMkLst>
            <pc:docMk/>
            <pc:sldMk cId="972019400" sldId="353"/>
            <ac:spMk id="33" creationId="{4B295858-2796-80C5-5C23-4493659B6744}"/>
          </ac:spMkLst>
        </pc:spChg>
        <pc:spChg chg="add mod">
          <ac:chgData name="Dara Hossley" userId="f1bc5e60-af8e-4dcf-95f6-932d3d1ae95f" providerId="ADAL" clId="{CD4A9690-4295-49C5-90B0-936C2E902750}" dt="2024-06-13T17:48:30.897" v="1144" actId="1076"/>
          <ac:spMkLst>
            <pc:docMk/>
            <pc:sldMk cId="972019400" sldId="353"/>
            <ac:spMk id="34" creationId="{3E012A8F-1042-D9E5-DB83-5CF2A4E0D54A}"/>
          </ac:spMkLst>
        </pc:spChg>
        <pc:picChg chg="add mod">
          <ac:chgData name="Dara Hossley" userId="f1bc5e60-af8e-4dcf-95f6-932d3d1ae95f" providerId="ADAL" clId="{CD4A9690-4295-49C5-90B0-936C2E902750}" dt="2024-06-13T17:37:47.360" v="790" actId="14100"/>
          <ac:picMkLst>
            <pc:docMk/>
            <pc:sldMk cId="972019400" sldId="353"/>
            <ac:picMk id="9" creationId="{2B7A9680-7AA7-9EEF-CC8A-1CA46633878D}"/>
          </ac:picMkLst>
        </pc:picChg>
        <pc:picChg chg="add mod">
          <ac:chgData name="Dara Hossley" userId="f1bc5e60-af8e-4dcf-95f6-932d3d1ae95f" providerId="ADAL" clId="{CD4A9690-4295-49C5-90B0-936C2E902750}" dt="2024-06-13T17:36:58.947" v="772" actId="1076"/>
          <ac:picMkLst>
            <pc:docMk/>
            <pc:sldMk cId="972019400" sldId="353"/>
            <ac:picMk id="11" creationId="{797FFA6F-CC85-1ADD-7700-FDD2798BFBF6}"/>
          </ac:picMkLst>
        </pc:picChg>
        <pc:picChg chg="del">
          <ac:chgData name="Dara Hossley" userId="f1bc5e60-af8e-4dcf-95f6-932d3d1ae95f" providerId="ADAL" clId="{CD4A9690-4295-49C5-90B0-936C2E902750}" dt="2024-06-13T17:36:42.935" v="764" actId="478"/>
          <ac:picMkLst>
            <pc:docMk/>
            <pc:sldMk cId="972019400" sldId="353"/>
            <ac:picMk id="12" creationId="{F969E135-5E53-B7E6-CE97-9142F8653BE3}"/>
          </ac:picMkLst>
        </pc:picChg>
        <pc:picChg chg="del">
          <ac:chgData name="Dara Hossley" userId="f1bc5e60-af8e-4dcf-95f6-932d3d1ae95f" providerId="ADAL" clId="{CD4A9690-4295-49C5-90B0-936C2E902750}" dt="2024-06-13T17:36:00.552" v="753" actId="478"/>
          <ac:picMkLst>
            <pc:docMk/>
            <pc:sldMk cId="972019400" sldId="353"/>
            <ac:picMk id="15" creationId="{E8F8214A-45AC-26E0-C810-7F8ECC38D220}"/>
          </ac:picMkLst>
        </pc:picChg>
        <pc:picChg chg="add mod">
          <ac:chgData name="Dara Hossley" userId="f1bc5e60-af8e-4dcf-95f6-932d3d1ae95f" providerId="ADAL" clId="{CD4A9690-4295-49C5-90B0-936C2E902750}" dt="2024-06-13T17:38:55.215" v="807" actId="14100"/>
          <ac:picMkLst>
            <pc:docMk/>
            <pc:sldMk cId="972019400" sldId="353"/>
            <ac:picMk id="16" creationId="{8103DBAB-2028-DE38-8B7B-2BA1C4659B0C}"/>
          </ac:picMkLst>
        </pc:picChg>
        <pc:picChg chg="del">
          <ac:chgData name="Dara Hossley" userId="f1bc5e60-af8e-4dcf-95f6-932d3d1ae95f" providerId="ADAL" clId="{CD4A9690-4295-49C5-90B0-936C2E902750}" dt="2024-06-13T17:37:24.440" v="783" actId="478"/>
          <ac:picMkLst>
            <pc:docMk/>
            <pc:sldMk cId="972019400" sldId="353"/>
            <ac:picMk id="17" creationId="{26BAEEF1-0A75-3383-3CD4-27F06F141D86}"/>
          </ac:picMkLst>
        </pc:picChg>
        <pc:picChg chg="del">
          <ac:chgData name="Dara Hossley" userId="f1bc5e60-af8e-4dcf-95f6-932d3d1ae95f" providerId="ADAL" clId="{CD4A9690-4295-49C5-90B0-936C2E902750}" dt="2024-06-13T17:37:01.667" v="773" actId="478"/>
          <ac:picMkLst>
            <pc:docMk/>
            <pc:sldMk cId="972019400" sldId="353"/>
            <ac:picMk id="20" creationId="{0D8F86B2-1837-6DC0-9E37-868F608FCCBF}"/>
          </ac:picMkLst>
        </pc:picChg>
        <pc:picChg chg="add mod">
          <ac:chgData name="Dara Hossley" userId="f1bc5e60-af8e-4dcf-95f6-932d3d1ae95f" providerId="ADAL" clId="{CD4A9690-4295-49C5-90B0-936C2E902750}" dt="2024-06-13T17:38:25.528" v="802" actId="1076"/>
          <ac:picMkLst>
            <pc:docMk/>
            <pc:sldMk cId="972019400" sldId="353"/>
            <ac:picMk id="25" creationId="{BF440496-E96F-A909-46F7-597FF9D77D25}"/>
          </ac:picMkLst>
        </pc:picChg>
      </pc:sldChg>
      <pc:sldChg chg="modSp mod">
        <pc:chgData name="Dara Hossley" userId="f1bc5e60-af8e-4dcf-95f6-932d3d1ae95f" providerId="ADAL" clId="{CD4A9690-4295-49C5-90B0-936C2E902750}" dt="2024-06-10T19:44:33.156" v="616" actId="20577"/>
        <pc:sldMkLst>
          <pc:docMk/>
          <pc:sldMk cId="113635887" sldId="370"/>
        </pc:sldMkLst>
        <pc:spChg chg="mod">
          <ac:chgData name="Dara Hossley" userId="f1bc5e60-af8e-4dcf-95f6-932d3d1ae95f" providerId="ADAL" clId="{CD4A9690-4295-49C5-90B0-936C2E902750}" dt="2024-06-10T19:44:33.156" v="616" actId="20577"/>
          <ac:spMkLst>
            <pc:docMk/>
            <pc:sldMk cId="113635887" sldId="370"/>
            <ac:spMk id="6" creationId="{3F1858DC-9145-02DD-757B-18AFE82B2219}"/>
          </ac:spMkLst>
        </pc:spChg>
      </pc:sldChg>
      <pc:sldChg chg="del">
        <pc:chgData name="Dara Hossley" userId="f1bc5e60-af8e-4dcf-95f6-932d3d1ae95f" providerId="ADAL" clId="{CD4A9690-4295-49C5-90B0-936C2E902750}" dt="2024-06-05T17:59:09.268" v="26" actId="2696"/>
        <pc:sldMkLst>
          <pc:docMk/>
          <pc:sldMk cId="1303442016" sldId="373"/>
        </pc:sldMkLst>
      </pc:sldChg>
      <pc:sldChg chg="del">
        <pc:chgData name="Dara Hossley" userId="f1bc5e60-af8e-4dcf-95f6-932d3d1ae95f" providerId="ADAL" clId="{CD4A9690-4295-49C5-90B0-936C2E902750}" dt="2024-06-05T17:59:13.694" v="27" actId="2696"/>
        <pc:sldMkLst>
          <pc:docMk/>
          <pc:sldMk cId="1101429852" sldId="374"/>
        </pc:sldMkLst>
      </pc:sldChg>
      <pc:sldChg chg="modSp mod">
        <pc:chgData name="Dara Hossley" userId="f1bc5e60-af8e-4dcf-95f6-932d3d1ae95f" providerId="ADAL" clId="{CD4A9690-4295-49C5-90B0-936C2E902750}" dt="2024-06-06T15:14:34.366" v="586" actId="20577"/>
        <pc:sldMkLst>
          <pc:docMk/>
          <pc:sldMk cId="3374559472" sldId="409"/>
        </pc:sldMkLst>
        <pc:spChg chg="mod">
          <ac:chgData name="Dara Hossley" userId="f1bc5e60-af8e-4dcf-95f6-932d3d1ae95f" providerId="ADAL" clId="{CD4A9690-4295-49C5-90B0-936C2E902750}" dt="2024-06-06T15:14:34.366" v="586" actId="20577"/>
          <ac:spMkLst>
            <pc:docMk/>
            <pc:sldMk cId="3374559472" sldId="409"/>
            <ac:spMk id="3" creationId="{AB95262B-439D-1646-71A4-C10F264002D3}"/>
          </ac:spMkLst>
        </pc:spChg>
      </pc:sldChg>
      <pc:sldChg chg="addSp modSp mod">
        <pc:chgData name="Dara Hossley" userId="f1bc5e60-af8e-4dcf-95f6-932d3d1ae95f" providerId="ADAL" clId="{CD4A9690-4295-49C5-90B0-936C2E902750}" dt="2024-06-12T18:58:47.511" v="624" actId="14100"/>
        <pc:sldMkLst>
          <pc:docMk/>
          <pc:sldMk cId="256010590" sldId="558"/>
        </pc:sldMkLst>
        <pc:picChg chg="add mod">
          <ac:chgData name="Dara Hossley" userId="f1bc5e60-af8e-4dcf-95f6-932d3d1ae95f" providerId="ADAL" clId="{CD4A9690-4295-49C5-90B0-936C2E902750}" dt="2024-06-12T18:58:47.511" v="624" actId="14100"/>
          <ac:picMkLst>
            <pc:docMk/>
            <pc:sldMk cId="256010590" sldId="558"/>
            <ac:picMk id="7" creationId="{63FECC41-F8D5-FA2E-0DA7-F3A00C3DE428}"/>
          </ac:picMkLst>
        </pc:picChg>
      </pc:sldChg>
      <pc:sldChg chg="addSp modSp mod">
        <pc:chgData name="Dara Hossley" userId="f1bc5e60-af8e-4dcf-95f6-932d3d1ae95f" providerId="ADAL" clId="{CD4A9690-4295-49C5-90B0-936C2E902750}" dt="2024-06-12T18:59:47.757" v="637" actId="14100"/>
        <pc:sldMkLst>
          <pc:docMk/>
          <pc:sldMk cId="254543032" sldId="560"/>
        </pc:sldMkLst>
        <pc:spChg chg="mod">
          <ac:chgData name="Dara Hossley" userId="f1bc5e60-af8e-4dcf-95f6-932d3d1ae95f" providerId="ADAL" clId="{CD4A9690-4295-49C5-90B0-936C2E902750}" dt="2024-06-06T15:13:17.750" v="568" actId="20577"/>
          <ac:spMkLst>
            <pc:docMk/>
            <pc:sldMk cId="254543032" sldId="560"/>
            <ac:spMk id="2" creationId="{C0C035D2-DB42-F719-4212-B0FE44A774C8}"/>
          </ac:spMkLst>
        </pc:spChg>
        <pc:picChg chg="add mod">
          <ac:chgData name="Dara Hossley" userId="f1bc5e60-af8e-4dcf-95f6-932d3d1ae95f" providerId="ADAL" clId="{CD4A9690-4295-49C5-90B0-936C2E902750}" dt="2024-06-12T18:59:47.757" v="637" actId="14100"/>
          <ac:picMkLst>
            <pc:docMk/>
            <pc:sldMk cId="254543032" sldId="560"/>
            <ac:picMk id="7" creationId="{D2E6B0CD-55DB-9ADA-9295-D322A59C176E}"/>
          </ac:picMkLst>
        </pc:picChg>
      </pc:sldChg>
      <pc:sldChg chg="addSp modSp mod">
        <pc:chgData name="Dara Hossley" userId="f1bc5e60-af8e-4dcf-95f6-932d3d1ae95f" providerId="ADAL" clId="{CD4A9690-4295-49C5-90B0-936C2E902750}" dt="2024-06-12T19:00:29.499" v="651" actId="14100"/>
        <pc:sldMkLst>
          <pc:docMk/>
          <pc:sldMk cId="4038025988" sldId="561"/>
        </pc:sldMkLst>
        <pc:spChg chg="mod">
          <ac:chgData name="Dara Hossley" userId="f1bc5e60-af8e-4dcf-95f6-932d3d1ae95f" providerId="ADAL" clId="{CD4A9690-4295-49C5-90B0-936C2E902750}" dt="2024-06-12T19:00:06.436" v="643" actId="1076"/>
          <ac:spMkLst>
            <pc:docMk/>
            <pc:sldMk cId="4038025988" sldId="561"/>
            <ac:spMk id="16" creationId="{16E2C4D0-7523-A50E-50FB-786228F98405}"/>
          </ac:spMkLst>
        </pc:spChg>
        <pc:picChg chg="add mod">
          <ac:chgData name="Dara Hossley" userId="f1bc5e60-af8e-4dcf-95f6-932d3d1ae95f" providerId="ADAL" clId="{CD4A9690-4295-49C5-90B0-936C2E902750}" dt="2024-06-12T19:00:09.985" v="644" actId="1076"/>
          <ac:picMkLst>
            <pc:docMk/>
            <pc:sldMk cId="4038025988" sldId="561"/>
            <ac:picMk id="7" creationId="{D89B7157-E92E-784E-4BCD-CCED26A2CB59}"/>
          </ac:picMkLst>
        </pc:picChg>
        <pc:picChg chg="add mod">
          <ac:chgData name="Dara Hossley" userId="f1bc5e60-af8e-4dcf-95f6-932d3d1ae95f" providerId="ADAL" clId="{CD4A9690-4295-49C5-90B0-936C2E902750}" dt="2024-06-12T19:00:29.499" v="651" actId="14100"/>
          <ac:picMkLst>
            <pc:docMk/>
            <pc:sldMk cId="4038025988" sldId="561"/>
            <ac:picMk id="9" creationId="{EDF99360-7CCF-2D56-CB02-4E27A89A47B5}"/>
          </ac:picMkLst>
        </pc:picChg>
      </pc:sldChg>
      <pc:sldChg chg="delSp modSp mod">
        <pc:chgData name="Dara Hossley" userId="f1bc5e60-af8e-4dcf-95f6-932d3d1ae95f" providerId="ADAL" clId="{CD4A9690-4295-49C5-90B0-936C2E902750}" dt="2024-06-12T19:03:10.111" v="748" actId="20577"/>
        <pc:sldMkLst>
          <pc:docMk/>
          <pc:sldMk cId="849254507" sldId="562"/>
        </pc:sldMkLst>
        <pc:spChg chg="del">
          <ac:chgData name="Dara Hossley" userId="f1bc5e60-af8e-4dcf-95f6-932d3d1ae95f" providerId="ADAL" clId="{CD4A9690-4295-49C5-90B0-936C2E902750}" dt="2024-06-12T19:02:35.454" v="730" actId="478"/>
          <ac:spMkLst>
            <pc:docMk/>
            <pc:sldMk cId="849254507" sldId="562"/>
            <ac:spMk id="2" creationId="{B5972317-E880-A0EA-D9B0-811C1D338B40}"/>
          </ac:spMkLst>
        </pc:spChg>
        <pc:spChg chg="mod">
          <ac:chgData name="Dara Hossley" userId="f1bc5e60-af8e-4dcf-95f6-932d3d1ae95f" providerId="ADAL" clId="{CD4A9690-4295-49C5-90B0-936C2E902750}" dt="2024-06-12T19:02:27.665" v="729" actId="20577"/>
          <ac:spMkLst>
            <pc:docMk/>
            <pc:sldMk cId="849254507" sldId="562"/>
            <ac:spMk id="11" creationId="{8527AC84-E188-CDFC-E217-FDBE59A0E4AB}"/>
          </ac:spMkLst>
        </pc:spChg>
        <pc:spChg chg="mod">
          <ac:chgData name="Dara Hossley" userId="f1bc5e60-af8e-4dcf-95f6-932d3d1ae95f" providerId="ADAL" clId="{CD4A9690-4295-49C5-90B0-936C2E902750}" dt="2024-06-12T19:03:10.111" v="748" actId="20577"/>
          <ac:spMkLst>
            <pc:docMk/>
            <pc:sldMk cId="849254507" sldId="562"/>
            <ac:spMk id="16" creationId="{5AAC0F18-29CD-75DF-DDEE-BB395E765477}"/>
          </ac:spMkLst>
        </pc:spChg>
      </pc:sldChg>
      <pc:sldChg chg="modSp mod">
        <pc:chgData name="Dara Hossley" userId="f1bc5e60-af8e-4dcf-95f6-932d3d1ae95f" providerId="ADAL" clId="{CD4A9690-4295-49C5-90B0-936C2E902750}" dt="2024-06-06T15:00:30.334" v="354" actId="20577"/>
        <pc:sldMkLst>
          <pc:docMk/>
          <pc:sldMk cId="2319171700" sldId="627"/>
        </pc:sldMkLst>
        <pc:spChg chg="mod">
          <ac:chgData name="Dara Hossley" userId="f1bc5e60-af8e-4dcf-95f6-932d3d1ae95f" providerId="ADAL" clId="{CD4A9690-4295-49C5-90B0-936C2E902750}" dt="2024-06-06T15:00:30.334" v="354" actId="20577"/>
          <ac:spMkLst>
            <pc:docMk/>
            <pc:sldMk cId="2319171700" sldId="627"/>
            <ac:spMk id="2" creationId="{D096F5BD-51B1-C9E2-9ED5-EAF8771B2D2C}"/>
          </ac:spMkLst>
        </pc:spChg>
      </pc:sldChg>
      <pc:sldChg chg="addSp modSp mod">
        <pc:chgData name="Dara Hossley" userId="f1bc5e60-af8e-4dcf-95f6-932d3d1ae95f" providerId="ADAL" clId="{CD4A9690-4295-49C5-90B0-936C2E902750}" dt="2024-06-12T18:59:13.710" v="630" actId="14100"/>
        <pc:sldMkLst>
          <pc:docMk/>
          <pc:sldMk cId="1055662434" sldId="633"/>
        </pc:sldMkLst>
        <pc:picChg chg="add mod">
          <ac:chgData name="Dara Hossley" userId="f1bc5e60-af8e-4dcf-95f6-932d3d1ae95f" providerId="ADAL" clId="{CD4A9690-4295-49C5-90B0-936C2E902750}" dt="2024-06-12T18:59:13.710" v="630" actId="14100"/>
          <ac:picMkLst>
            <pc:docMk/>
            <pc:sldMk cId="1055662434" sldId="633"/>
            <ac:picMk id="7" creationId="{958EBA6E-A78E-FA19-FC23-683DFB75C783}"/>
          </ac:picMkLst>
        </pc:picChg>
      </pc:sldChg>
      <pc:sldChg chg="addSp delSp modSp mod">
        <pc:chgData name="Dara Hossley" userId="f1bc5e60-af8e-4dcf-95f6-932d3d1ae95f" providerId="ADAL" clId="{CD4A9690-4295-49C5-90B0-936C2E902750}" dt="2024-06-13T17:44:50.558" v="1035" actId="1076"/>
        <pc:sldMkLst>
          <pc:docMk/>
          <pc:sldMk cId="313442652" sldId="636"/>
        </pc:sldMkLst>
        <pc:spChg chg="del">
          <ac:chgData name="Dara Hossley" userId="f1bc5e60-af8e-4dcf-95f6-932d3d1ae95f" providerId="ADAL" clId="{CD4A9690-4295-49C5-90B0-936C2E902750}" dt="2024-06-13T17:39:30.815" v="820" actId="478"/>
          <ac:spMkLst>
            <pc:docMk/>
            <pc:sldMk cId="313442652" sldId="636"/>
            <ac:spMk id="2" creationId="{8365E83D-8F91-FD40-57B8-84787AF73138}"/>
          </ac:spMkLst>
        </pc:spChg>
        <pc:spChg chg="mod">
          <ac:chgData name="Dara Hossley" userId="f1bc5e60-af8e-4dcf-95f6-932d3d1ae95f" providerId="ADAL" clId="{CD4A9690-4295-49C5-90B0-936C2E902750}" dt="2024-06-13T17:39:11.119" v="811" actId="20577"/>
          <ac:spMkLst>
            <pc:docMk/>
            <pc:sldMk cId="313442652" sldId="636"/>
            <ac:spMk id="6" creationId="{2C95D6B9-AD9B-AF13-D5D9-2B16A36F1341}"/>
          </ac:spMkLst>
        </pc:spChg>
        <pc:spChg chg="del">
          <ac:chgData name="Dara Hossley" userId="f1bc5e60-af8e-4dcf-95f6-932d3d1ae95f" providerId="ADAL" clId="{CD4A9690-4295-49C5-90B0-936C2E902750}" dt="2024-06-13T17:39:19.391" v="813" actId="478"/>
          <ac:spMkLst>
            <pc:docMk/>
            <pc:sldMk cId="313442652" sldId="636"/>
            <ac:spMk id="9" creationId="{59D6C42D-9674-DFDD-D881-803AC6C77FBE}"/>
          </ac:spMkLst>
        </pc:spChg>
        <pc:spChg chg="del">
          <ac:chgData name="Dara Hossley" userId="f1bc5e60-af8e-4dcf-95f6-932d3d1ae95f" providerId="ADAL" clId="{CD4A9690-4295-49C5-90B0-936C2E902750}" dt="2024-06-13T17:39:28.696" v="819" actId="478"/>
          <ac:spMkLst>
            <pc:docMk/>
            <pc:sldMk cId="313442652" sldId="636"/>
            <ac:spMk id="14" creationId="{3ACF7345-61B6-93FE-034B-4E36379D9C8E}"/>
          </ac:spMkLst>
        </pc:spChg>
        <pc:spChg chg="del">
          <ac:chgData name="Dara Hossley" userId="f1bc5e60-af8e-4dcf-95f6-932d3d1ae95f" providerId="ADAL" clId="{CD4A9690-4295-49C5-90B0-936C2E902750}" dt="2024-06-13T17:39:34.737" v="822" actId="478"/>
          <ac:spMkLst>
            <pc:docMk/>
            <pc:sldMk cId="313442652" sldId="636"/>
            <ac:spMk id="21" creationId="{6725D3EB-BB6B-6201-7D78-D1194B0ED578}"/>
          </ac:spMkLst>
        </pc:spChg>
        <pc:spChg chg="add del mod">
          <ac:chgData name="Dara Hossley" userId="f1bc5e60-af8e-4dcf-95f6-932d3d1ae95f" providerId="ADAL" clId="{CD4A9690-4295-49C5-90B0-936C2E902750}" dt="2024-06-13T17:42:20.915" v="875"/>
          <ac:spMkLst>
            <pc:docMk/>
            <pc:sldMk cId="313442652" sldId="636"/>
            <ac:spMk id="22" creationId="{CAA0E0C0-B81D-B0B3-F64E-291F5DD3EBF9}"/>
          </ac:spMkLst>
        </pc:spChg>
        <pc:spChg chg="del mod">
          <ac:chgData name="Dara Hossley" userId="f1bc5e60-af8e-4dcf-95f6-932d3d1ae95f" providerId="ADAL" clId="{CD4A9690-4295-49C5-90B0-936C2E902750}" dt="2024-06-13T17:39:23.814" v="817" actId="478"/>
          <ac:spMkLst>
            <pc:docMk/>
            <pc:sldMk cId="313442652" sldId="636"/>
            <ac:spMk id="24" creationId="{9F908922-EC17-82A8-D754-416795D7143B}"/>
          </ac:spMkLst>
        </pc:spChg>
        <pc:spChg chg="add del mod">
          <ac:chgData name="Dara Hossley" userId="f1bc5e60-af8e-4dcf-95f6-932d3d1ae95f" providerId="ADAL" clId="{CD4A9690-4295-49C5-90B0-936C2E902750}" dt="2024-06-13T17:42:20.916" v="877"/>
          <ac:spMkLst>
            <pc:docMk/>
            <pc:sldMk cId="313442652" sldId="636"/>
            <ac:spMk id="25" creationId="{BD093754-6E99-2491-9EF2-BBB226F9BD2A}"/>
          </ac:spMkLst>
        </pc:spChg>
        <pc:spChg chg="add del mod">
          <ac:chgData name="Dara Hossley" userId="f1bc5e60-af8e-4dcf-95f6-932d3d1ae95f" providerId="ADAL" clId="{CD4A9690-4295-49C5-90B0-936C2E902750}" dt="2024-06-13T17:42:20.917" v="879"/>
          <ac:spMkLst>
            <pc:docMk/>
            <pc:sldMk cId="313442652" sldId="636"/>
            <ac:spMk id="26" creationId="{DE910307-557D-2112-904E-F40011362C2A}"/>
          </ac:spMkLst>
        </pc:spChg>
        <pc:spChg chg="add mod">
          <ac:chgData name="Dara Hossley" userId="f1bc5e60-af8e-4dcf-95f6-932d3d1ae95f" providerId="ADAL" clId="{CD4A9690-4295-49C5-90B0-936C2E902750}" dt="2024-06-13T17:43:10.536" v="910" actId="1076"/>
          <ac:spMkLst>
            <pc:docMk/>
            <pc:sldMk cId="313442652" sldId="636"/>
            <ac:spMk id="27" creationId="{56F7AFD6-B36C-E982-E415-7D7515F9FD30}"/>
          </ac:spMkLst>
        </pc:spChg>
        <pc:spChg chg="add mod">
          <ac:chgData name="Dara Hossley" userId="f1bc5e60-af8e-4dcf-95f6-932d3d1ae95f" providerId="ADAL" clId="{CD4A9690-4295-49C5-90B0-936C2E902750}" dt="2024-06-13T17:44:06.635" v="968" actId="20577"/>
          <ac:spMkLst>
            <pc:docMk/>
            <pc:sldMk cId="313442652" sldId="636"/>
            <ac:spMk id="28" creationId="{D5883FC8-39B6-921C-09ED-8EAF4FC7F2E3}"/>
          </ac:spMkLst>
        </pc:spChg>
        <pc:spChg chg="add mod">
          <ac:chgData name="Dara Hossley" userId="f1bc5e60-af8e-4dcf-95f6-932d3d1ae95f" providerId="ADAL" clId="{CD4A9690-4295-49C5-90B0-936C2E902750}" dt="2024-06-13T17:44:50.558" v="1035" actId="1076"/>
          <ac:spMkLst>
            <pc:docMk/>
            <pc:sldMk cId="313442652" sldId="636"/>
            <ac:spMk id="29" creationId="{46872BE8-7657-015E-7B95-B2270BC3BA33}"/>
          </ac:spMkLst>
        </pc:spChg>
        <pc:picChg chg="del">
          <ac:chgData name="Dara Hossley" userId="f1bc5e60-af8e-4dcf-95f6-932d3d1ae95f" providerId="ADAL" clId="{CD4A9690-4295-49C5-90B0-936C2E902750}" dt="2024-06-13T17:39:16.303" v="812" actId="478"/>
          <ac:picMkLst>
            <pc:docMk/>
            <pc:sldMk cId="313442652" sldId="636"/>
            <ac:picMk id="7" creationId="{635042D7-42AF-EC9A-3807-A8F5CB70AA5B}"/>
          </ac:picMkLst>
        </pc:picChg>
        <pc:picChg chg="add del mod">
          <ac:chgData name="Dara Hossley" userId="f1bc5e60-af8e-4dcf-95f6-932d3d1ae95f" providerId="ADAL" clId="{CD4A9690-4295-49C5-90B0-936C2E902750}" dt="2024-06-13T17:40:36.669" v="845" actId="478"/>
          <ac:picMkLst>
            <pc:docMk/>
            <pc:sldMk cId="313442652" sldId="636"/>
            <ac:picMk id="10" creationId="{C30A56B1-8BB4-E605-5F5E-AB3A90A3F771}"/>
          </ac:picMkLst>
        </pc:picChg>
        <pc:picChg chg="del">
          <ac:chgData name="Dara Hossley" userId="f1bc5e60-af8e-4dcf-95f6-932d3d1ae95f" providerId="ADAL" clId="{CD4A9690-4295-49C5-90B0-936C2E902750}" dt="2024-06-13T17:39:26.122" v="818" actId="478"/>
          <ac:picMkLst>
            <pc:docMk/>
            <pc:sldMk cId="313442652" sldId="636"/>
            <ac:picMk id="11" creationId="{FF75FEE2-9E90-A4B7-02C7-A1E19E93BE20}"/>
          </ac:picMkLst>
        </pc:picChg>
        <pc:picChg chg="add mod">
          <ac:chgData name="Dara Hossley" userId="f1bc5e60-af8e-4dcf-95f6-932d3d1ae95f" providerId="ADAL" clId="{CD4A9690-4295-49C5-90B0-936C2E902750}" dt="2024-06-13T17:43:13.959" v="911" actId="1076"/>
          <ac:picMkLst>
            <pc:docMk/>
            <pc:sldMk cId="313442652" sldId="636"/>
            <ac:picMk id="13" creationId="{43D6790A-7A05-E967-45C2-795FB5FE74EA}"/>
          </ac:picMkLst>
        </pc:picChg>
        <pc:picChg chg="add mod">
          <ac:chgData name="Dara Hossley" userId="f1bc5e60-af8e-4dcf-95f6-932d3d1ae95f" providerId="ADAL" clId="{CD4A9690-4295-49C5-90B0-936C2E902750}" dt="2024-06-13T17:44:46.704" v="1034" actId="14100"/>
          <ac:picMkLst>
            <pc:docMk/>
            <pc:sldMk cId="313442652" sldId="636"/>
            <ac:picMk id="16" creationId="{6B035F39-8A77-D44A-F983-8A52E6C6F7C6}"/>
          </ac:picMkLst>
        </pc:picChg>
        <pc:picChg chg="del">
          <ac:chgData name="Dara Hossley" userId="f1bc5e60-af8e-4dcf-95f6-932d3d1ae95f" providerId="ADAL" clId="{CD4A9690-4295-49C5-90B0-936C2E902750}" dt="2024-06-13T17:39:32.871" v="821" actId="478"/>
          <ac:picMkLst>
            <pc:docMk/>
            <pc:sldMk cId="313442652" sldId="636"/>
            <ac:picMk id="18" creationId="{CE1DAA94-0652-2CC6-A437-A8856E624CA5}"/>
          </ac:picMkLst>
        </pc:picChg>
        <pc:picChg chg="add mod">
          <ac:chgData name="Dara Hossley" userId="f1bc5e60-af8e-4dcf-95f6-932d3d1ae95f" providerId="ADAL" clId="{CD4A9690-4295-49C5-90B0-936C2E902750}" dt="2024-06-13T17:42:40.259" v="880" actId="1076"/>
          <ac:picMkLst>
            <pc:docMk/>
            <pc:sldMk cId="313442652" sldId="636"/>
            <ac:picMk id="20" creationId="{6DB9363F-34B9-BFD2-4140-7AA0B57D1724}"/>
          </ac:picMkLst>
        </pc:picChg>
        <pc:picChg chg="del mod">
          <ac:chgData name="Dara Hossley" userId="f1bc5e60-af8e-4dcf-95f6-932d3d1ae95f" providerId="ADAL" clId="{CD4A9690-4295-49C5-90B0-936C2E902750}" dt="2024-06-13T17:39:21.131" v="815" actId="478"/>
          <ac:picMkLst>
            <pc:docMk/>
            <pc:sldMk cId="313442652" sldId="636"/>
            <ac:picMk id="23" creationId="{B202B1BA-3AEC-B817-4D07-2DC35D2D78A1}"/>
          </ac:picMkLst>
        </pc:picChg>
      </pc:sldChg>
      <pc:sldChg chg="del">
        <pc:chgData name="Dara Hossley" userId="f1bc5e60-af8e-4dcf-95f6-932d3d1ae95f" providerId="ADAL" clId="{CD4A9690-4295-49C5-90B0-936C2E902750}" dt="2024-06-05T17:58:56.734" v="25" actId="2696"/>
        <pc:sldMkLst>
          <pc:docMk/>
          <pc:sldMk cId="1501450710" sldId="644"/>
        </pc:sldMkLst>
      </pc:sldChg>
      <pc:sldChg chg="addSp delSp modSp del mod">
        <pc:chgData name="Dara Hossley" userId="f1bc5e60-af8e-4dcf-95f6-932d3d1ae95f" providerId="ADAL" clId="{CD4A9690-4295-49C5-90B0-936C2E902750}" dt="2024-06-05T17:54:47.526" v="3" actId="47"/>
        <pc:sldMkLst>
          <pc:docMk/>
          <pc:sldMk cId="1039562689" sldId="645"/>
        </pc:sldMkLst>
        <pc:spChg chg="add mod">
          <ac:chgData name="Dara Hossley" userId="f1bc5e60-af8e-4dcf-95f6-932d3d1ae95f" providerId="ADAL" clId="{CD4A9690-4295-49C5-90B0-936C2E902750}" dt="2024-06-05T17:52:41.845" v="2"/>
          <ac:spMkLst>
            <pc:docMk/>
            <pc:sldMk cId="1039562689" sldId="645"/>
            <ac:spMk id="7" creationId="{5D2AF171-BDD1-B21F-EC29-127B578D3C99}"/>
          </ac:spMkLst>
        </pc:spChg>
        <pc:graphicFrameChg chg="add mod">
          <ac:chgData name="Dara Hossley" userId="f1bc5e60-af8e-4dcf-95f6-932d3d1ae95f" providerId="ADAL" clId="{CD4A9690-4295-49C5-90B0-936C2E902750}" dt="2024-06-05T17:52:37.946" v="1"/>
          <ac:graphicFrameMkLst>
            <pc:docMk/>
            <pc:sldMk cId="1039562689" sldId="645"/>
            <ac:graphicFrameMk id="4" creationId="{51C0EA92-F9E9-4A11-0030-A0BE5B46D9C3}"/>
          </ac:graphicFrameMkLst>
        </pc:graphicFrameChg>
        <pc:graphicFrameChg chg="del">
          <ac:chgData name="Dara Hossley" userId="f1bc5e60-af8e-4dcf-95f6-932d3d1ae95f" providerId="ADAL" clId="{CD4A9690-4295-49C5-90B0-936C2E902750}" dt="2024-06-05T17:52:08.124" v="0" actId="478"/>
          <ac:graphicFrameMkLst>
            <pc:docMk/>
            <pc:sldMk cId="1039562689" sldId="645"/>
            <ac:graphicFrameMk id="8" creationId="{EDD8E269-18E8-02BB-A44E-F09CE3523A03}"/>
          </ac:graphicFrameMkLst>
        </pc:graphicFrameChg>
      </pc:sldChg>
      <pc:sldChg chg="modSp del">
        <pc:chgData name="Dara Hossley" userId="f1bc5e60-af8e-4dcf-95f6-932d3d1ae95f" providerId="ADAL" clId="{CD4A9690-4295-49C5-90B0-936C2E902750}" dt="2024-06-17T20:40:39.688" v="1149" actId="47"/>
        <pc:sldMkLst>
          <pc:docMk/>
          <pc:sldMk cId="0" sldId="646"/>
        </pc:sldMkLst>
        <pc:spChg chg="mod">
          <ac:chgData name="Dara Hossley" userId="f1bc5e60-af8e-4dcf-95f6-932d3d1ae95f" providerId="ADAL" clId="{CD4A9690-4295-49C5-90B0-936C2E902750}" dt="2024-06-05T17:54:53.979" v="4"/>
          <ac:spMkLst>
            <pc:docMk/>
            <pc:sldMk cId="0" sldId="646"/>
            <ac:spMk id="10" creationId="{00000000-0000-0000-0000-000000000000}"/>
          </ac:spMkLst>
        </pc:spChg>
        <pc:spChg chg="mod">
          <ac:chgData name="Dara Hossley" userId="f1bc5e60-af8e-4dcf-95f6-932d3d1ae95f" providerId="ADAL" clId="{CD4A9690-4295-49C5-90B0-936C2E902750}" dt="2024-06-05T17:54:53.979" v="4"/>
          <ac:spMkLst>
            <pc:docMk/>
            <pc:sldMk cId="0" sldId="646"/>
            <ac:spMk id="11" creationId="{00000000-0000-0000-0000-000000000000}"/>
          </ac:spMkLst>
        </pc:spChg>
      </pc:sldChg>
      <pc:sldChg chg="delSp modSp del mod">
        <pc:chgData name="Dara Hossley" userId="f1bc5e60-af8e-4dcf-95f6-932d3d1ae95f" providerId="ADAL" clId="{CD4A9690-4295-49C5-90B0-936C2E902750}" dt="2024-06-17T20:40:39.688" v="1149" actId="47"/>
        <pc:sldMkLst>
          <pc:docMk/>
          <pc:sldMk cId="0" sldId="647"/>
        </pc:sldMkLst>
        <pc:spChg chg="mod">
          <ac:chgData name="Dara Hossley" userId="f1bc5e60-af8e-4dcf-95f6-932d3d1ae95f" providerId="ADAL" clId="{CD4A9690-4295-49C5-90B0-936C2E902750}" dt="2024-06-05T17:58:33.884" v="24" actId="1076"/>
          <ac:spMkLst>
            <pc:docMk/>
            <pc:sldMk cId="0" sldId="647"/>
            <ac:spMk id="3" creationId="{00000000-0000-0000-0000-000000000000}"/>
          </ac:spMkLst>
        </pc:spChg>
        <pc:spChg chg="del mod">
          <ac:chgData name="Dara Hossley" userId="f1bc5e60-af8e-4dcf-95f6-932d3d1ae95f" providerId="ADAL" clId="{CD4A9690-4295-49C5-90B0-936C2E902750}" dt="2024-06-05T17:58:12.624" v="22" actId="478"/>
          <ac:spMkLst>
            <pc:docMk/>
            <pc:sldMk cId="0" sldId="647"/>
            <ac:spMk id="5" creationId="{00000000-0000-0000-0000-000000000000}"/>
          </ac:spMkLst>
        </pc:spChg>
        <pc:spChg chg="del mod">
          <ac:chgData name="Dara Hossley" userId="f1bc5e60-af8e-4dcf-95f6-932d3d1ae95f" providerId="ADAL" clId="{CD4A9690-4295-49C5-90B0-936C2E902750}" dt="2024-06-05T17:55:55.936" v="11" actId="478"/>
          <ac:spMkLst>
            <pc:docMk/>
            <pc:sldMk cId="0" sldId="647"/>
            <ac:spMk id="6" creationId="{00000000-0000-0000-0000-000000000000}"/>
          </ac:spMkLst>
        </pc:spChg>
        <pc:spChg chg="mod">
          <ac:chgData name="Dara Hossley" userId="f1bc5e60-af8e-4dcf-95f6-932d3d1ae95f" providerId="ADAL" clId="{CD4A9690-4295-49C5-90B0-936C2E902750}" dt="2024-06-05T17:54:53.979" v="4"/>
          <ac:spMkLst>
            <pc:docMk/>
            <pc:sldMk cId="0" sldId="647"/>
            <ac:spMk id="7" creationId="{00000000-0000-0000-0000-000000000000}"/>
          </ac:spMkLst>
        </pc:spChg>
        <pc:graphicFrameChg chg="mod modGraphic">
          <ac:chgData name="Dara Hossley" userId="f1bc5e60-af8e-4dcf-95f6-932d3d1ae95f" providerId="ADAL" clId="{CD4A9690-4295-49C5-90B0-936C2E902750}" dt="2024-06-05T17:58:18.683" v="23" actId="1076"/>
          <ac:graphicFrameMkLst>
            <pc:docMk/>
            <pc:sldMk cId="0" sldId="647"/>
            <ac:graphicFrameMk id="4" creationId="{00000000-0000-0000-0000-000000000000}"/>
          </ac:graphicFrameMkLst>
        </pc:graphicFrameChg>
      </pc:sldChg>
      <pc:sldChg chg="addSp modSp del mod">
        <pc:chgData name="Dara Hossley" userId="f1bc5e60-af8e-4dcf-95f6-932d3d1ae95f" providerId="ADAL" clId="{CD4A9690-4295-49C5-90B0-936C2E902750}" dt="2024-06-17T20:40:39.688" v="1149" actId="47"/>
        <pc:sldMkLst>
          <pc:docMk/>
          <pc:sldMk cId="0" sldId="648"/>
        </pc:sldMkLst>
        <pc:spChg chg="mod">
          <ac:chgData name="Dara Hossley" userId="f1bc5e60-af8e-4dcf-95f6-932d3d1ae95f" providerId="ADAL" clId="{CD4A9690-4295-49C5-90B0-936C2E902750}" dt="2024-06-05T17:57:31.432" v="17" actId="1076"/>
          <ac:spMkLst>
            <pc:docMk/>
            <pc:sldMk cId="0" sldId="648"/>
            <ac:spMk id="2" creationId="{00000000-0000-0000-0000-000000000000}"/>
          </ac:spMkLst>
        </pc:spChg>
        <pc:spChg chg="mod">
          <ac:chgData name="Dara Hossley" userId="f1bc5e60-af8e-4dcf-95f6-932d3d1ae95f" providerId="ADAL" clId="{CD4A9690-4295-49C5-90B0-936C2E902750}" dt="2024-06-05T17:57:26.147" v="16" actId="1076"/>
          <ac:spMkLst>
            <pc:docMk/>
            <pc:sldMk cId="0" sldId="648"/>
            <ac:spMk id="3" creationId="{00000000-0000-0000-0000-000000000000}"/>
          </ac:spMkLst>
        </pc:spChg>
        <pc:spChg chg="mod">
          <ac:chgData name="Dara Hossley" userId="f1bc5e60-af8e-4dcf-95f6-932d3d1ae95f" providerId="ADAL" clId="{CD4A9690-4295-49C5-90B0-936C2E902750}" dt="2024-06-05T17:56:49.747" v="14" actId="1076"/>
          <ac:spMkLst>
            <pc:docMk/>
            <pc:sldMk cId="0" sldId="648"/>
            <ac:spMk id="4" creationId="{00000000-0000-0000-0000-000000000000}"/>
          </ac:spMkLst>
        </pc:spChg>
        <pc:spChg chg="mod">
          <ac:chgData name="Dara Hossley" userId="f1bc5e60-af8e-4dcf-95f6-932d3d1ae95f" providerId="ADAL" clId="{CD4A9690-4295-49C5-90B0-936C2E902750}" dt="2024-06-05T17:56:56.004" v="15" actId="1076"/>
          <ac:spMkLst>
            <pc:docMk/>
            <pc:sldMk cId="0" sldId="648"/>
            <ac:spMk id="5" creationId="{00000000-0000-0000-0000-000000000000}"/>
          </ac:spMkLst>
        </pc:spChg>
        <pc:spChg chg="mod">
          <ac:chgData name="Dara Hossley" userId="f1bc5e60-af8e-4dcf-95f6-932d3d1ae95f" providerId="ADAL" clId="{CD4A9690-4295-49C5-90B0-936C2E902750}" dt="2024-06-05T17:54:53.979" v="4"/>
          <ac:spMkLst>
            <pc:docMk/>
            <pc:sldMk cId="0" sldId="648"/>
            <ac:spMk id="6" creationId="{00000000-0000-0000-0000-000000000000}"/>
          </ac:spMkLst>
        </pc:spChg>
        <pc:spChg chg="mod">
          <ac:chgData name="Dara Hossley" userId="f1bc5e60-af8e-4dcf-95f6-932d3d1ae95f" providerId="ADAL" clId="{CD4A9690-4295-49C5-90B0-936C2E902750}" dt="2024-06-05T17:54:53.979" v="4"/>
          <ac:spMkLst>
            <pc:docMk/>
            <pc:sldMk cId="0" sldId="648"/>
            <ac:spMk id="7" creationId="{00000000-0000-0000-0000-000000000000}"/>
          </ac:spMkLst>
        </pc:spChg>
        <pc:spChg chg="add mod">
          <ac:chgData name="Dara Hossley" userId="f1bc5e60-af8e-4dcf-95f6-932d3d1ae95f" providerId="ADAL" clId="{CD4A9690-4295-49C5-90B0-936C2E902750}" dt="2024-06-05T17:58:05.300" v="20" actId="1076"/>
          <ac:spMkLst>
            <pc:docMk/>
            <pc:sldMk cId="0" sldId="648"/>
            <ac:spMk id="8" creationId="{23A7665A-FC4E-2690-A90B-D887F8F53A3C}"/>
          </ac:spMkLst>
        </pc:spChg>
      </pc:sldChg>
      <pc:sldChg chg="modSp mod">
        <pc:chgData name="Dara Hossley" userId="f1bc5e60-af8e-4dcf-95f6-932d3d1ae95f" providerId="ADAL" clId="{CD4A9690-4295-49C5-90B0-936C2E902750}" dt="2024-06-13T17:28:43.971" v="750" actId="1076"/>
        <pc:sldMkLst>
          <pc:docMk/>
          <pc:sldMk cId="517766510" sldId="652"/>
        </pc:sldMkLst>
        <pc:spChg chg="mod">
          <ac:chgData name="Dara Hossley" userId="f1bc5e60-af8e-4dcf-95f6-932d3d1ae95f" providerId="ADAL" clId="{CD4A9690-4295-49C5-90B0-936C2E902750}" dt="2024-06-13T17:28:43.971" v="750" actId="1076"/>
          <ac:spMkLst>
            <pc:docMk/>
            <pc:sldMk cId="517766510" sldId="652"/>
            <ac:spMk id="15" creationId="{16B95C65-725D-5377-B16C-976C71252D5A}"/>
          </ac:spMkLst>
        </pc:spChg>
      </pc:sldChg>
      <pc:sldChg chg="modSp">
        <pc:chgData name="Dara Hossley" userId="f1bc5e60-af8e-4dcf-95f6-932d3d1ae95f" providerId="ADAL" clId="{CD4A9690-4295-49C5-90B0-936C2E902750}" dt="2024-06-17T20:41:08.591" v="1150"/>
        <pc:sldMkLst>
          <pc:docMk/>
          <pc:sldMk cId="0" sldId="653"/>
        </pc:sldMkLst>
        <pc:spChg chg="mod">
          <ac:chgData name="Dara Hossley" userId="f1bc5e60-af8e-4dcf-95f6-932d3d1ae95f" providerId="ADAL" clId="{CD4A9690-4295-49C5-90B0-936C2E902750}" dt="2024-06-17T20:41:08.591" v="1150"/>
          <ac:spMkLst>
            <pc:docMk/>
            <pc:sldMk cId="0" sldId="653"/>
            <ac:spMk id="10" creationId="{00000000-0000-0000-0000-000000000000}"/>
          </ac:spMkLst>
        </pc:spChg>
        <pc:spChg chg="mod">
          <ac:chgData name="Dara Hossley" userId="f1bc5e60-af8e-4dcf-95f6-932d3d1ae95f" providerId="ADAL" clId="{CD4A9690-4295-49C5-90B0-936C2E902750}" dt="2024-06-17T20:41:08.591" v="1150"/>
          <ac:spMkLst>
            <pc:docMk/>
            <pc:sldMk cId="0" sldId="653"/>
            <ac:spMk id="11" creationId="{00000000-0000-0000-0000-000000000000}"/>
          </ac:spMkLst>
        </pc:spChg>
      </pc:sldChg>
      <pc:sldChg chg="delSp modSp mod">
        <pc:chgData name="Dara Hossley" userId="f1bc5e60-af8e-4dcf-95f6-932d3d1ae95f" providerId="ADAL" clId="{CD4A9690-4295-49C5-90B0-936C2E902750}" dt="2024-06-17T20:43:38.812" v="1164" actId="1076"/>
        <pc:sldMkLst>
          <pc:docMk/>
          <pc:sldMk cId="0" sldId="654"/>
        </pc:sldMkLst>
        <pc:spChg chg="mod">
          <ac:chgData name="Dara Hossley" userId="f1bc5e60-af8e-4dcf-95f6-932d3d1ae95f" providerId="ADAL" clId="{CD4A9690-4295-49C5-90B0-936C2E902750}" dt="2024-06-17T20:43:31.972" v="1163" actId="1076"/>
          <ac:spMkLst>
            <pc:docMk/>
            <pc:sldMk cId="0" sldId="654"/>
            <ac:spMk id="3" creationId="{00000000-0000-0000-0000-000000000000}"/>
          </ac:spMkLst>
        </pc:spChg>
        <pc:spChg chg="del mod">
          <ac:chgData name="Dara Hossley" userId="f1bc5e60-af8e-4dcf-95f6-932d3d1ae95f" providerId="ADAL" clId="{CD4A9690-4295-49C5-90B0-936C2E902750}" dt="2024-06-17T20:43:05.609" v="1161" actId="478"/>
          <ac:spMkLst>
            <pc:docMk/>
            <pc:sldMk cId="0" sldId="654"/>
            <ac:spMk id="5" creationId="{00000000-0000-0000-0000-000000000000}"/>
          </ac:spMkLst>
        </pc:spChg>
        <pc:spChg chg="mod">
          <ac:chgData name="Dara Hossley" userId="f1bc5e60-af8e-4dcf-95f6-932d3d1ae95f" providerId="ADAL" clId="{CD4A9690-4295-49C5-90B0-936C2E902750}" dt="2024-06-17T20:41:08.591" v="1150"/>
          <ac:spMkLst>
            <pc:docMk/>
            <pc:sldMk cId="0" sldId="654"/>
            <ac:spMk id="6" creationId="{00000000-0000-0000-0000-000000000000}"/>
          </ac:spMkLst>
        </pc:spChg>
        <pc:spChg chg="mod">
          <ac:chgData name="Dara Hossley" userId="f1bc5e60-af8e-4dcf-95f6-932d3d1ae95f" providerId="ADAL" clId="{CD4A9690-4295-49C5-90B0-936C2E902750}" dt="2024-06-17T20:41:08.591" v="1150"/>
          <ac:spMkLst>
            <pc:docMk/>
            <pc:sldMk cId="0" sldId="654"/>
            <ac:spMk id="7" creationId="{00000000-0000-0000-0000-000000000000}"/>
          </ac:spMkLst>
        </pc:spChg>
        <pc:graphicFrameChg chg="mod modGraphic">
          <ac:chgData name="Dara Hossley" userId="f1bc5e60-af8e-4dcf-95f6-932d3d1ae95f" providerId="ADAL" clId="{CD4A9690-4295-49C5-90B0-936C2E902750}" dt="2024-06-17T20:43:38.812" v="1164" actId="1076"/>
          <ac:graphicFrameMkLst>
            <pc:docMk/>
            <pc:sldMk cId="0" sldId="654"/>
            <ac:graphicFrameMk id="4" creationId="{00000000-0000-0000-0000-000000000000}"/>
          </ac:graphicFrameMkLst>
        </pc:graphicFrameChg>
      </pc:sldChg>
      <pc:sldChg chg="addSp modSp mod">
        <pc:chgData name="Dara Hossley" userId="f1bc5e60-af8e-4dcf-95f6-932d3d1ae95f" providerId="ADAL" clId="{CD4A9690-4295-49C5-90B0-936C2E902750}" dt="2024-06-17T20:42:58.715" v="1159" actId="1076"/>
        <pc:sldMkLst>
          <pc:docMk/>
          <pc:sldMk cId="0" sldId="655"/>
        </pc:sldMkLst>
        <pc:spChg chg="mod">
          <ac:chgData name="Dara Hossley" userId="f1bc5e60-af8e-4dcf-95f6-932d3d1ae95f" providerId="ADAL" clId="{CD4A9690-4295-49C5-90B0-936C2E902750}" dt="2024-06-17T20:42:28.978" v="1156" actId="20577"/>
          <ac:spMkLst>
            <pc:docMk/>
            <pc:sldMk cId="0" sldId="655"/>
            <ac:spMk id="2" creationId="{00000000-0000-0000-0000-000000000000}"/>
          </ac:spMkLst>
        </pc:spChg>
        <pc:spChg chg="mod">
          <ac:chgData name="Dara Hossley" userId="f1bc5e60-af8e-4dcf-95f6-932d3d1ae95f" providerId="ADAL" clId="{CD4A9690-4295-49C5-90B0-936C2E902750}" dt="2024-06-17T20:42:18.607" v="1153" actId="1076"/>
          <ac:spMkLst>
            <pc:docMk/>
            <pc:sldMk cId="0" sldId="655"/>
            <ac:spMk id="3" creationId="{00000000-0000-0000-0000-000000000000}"/>
          </ac:spMkLst>
        </pc:spChg>
        <pc:spChg chg="mod">
          <ac:chgData name="Dara Hossley" userId="f1bc5e60-af8e-4dcf-95f6-932d3d1ae95f" providerId="ADAL" clId="{CD4A9690-4295-49C5-90B0-936C2E902750}" dt="2024-06-17T20:42:06.457" v="1151" actId="1076"/>
          <ac:spMkLst>
            <pc:docMk/>
            <pc:sldMk cId="0" sldId="655"/>
            <ac:spMk id="4" creationId="{00000000-0000-0000-0000-000000000000}"/>
          </ac:spMkLst>
        </pc:spChg>
        <pc:spChg chg="mod">
          <ac:chgData name="Dara Hossley" userId="f1bc5e60-af8e-4dcf-95f6-932d3d1ae95f" providerId="ADAL" clId="{CD4A9690-4295-49C5-90B0-936C2E902750}" dt="2024-06-17T20:42:14.042" v="1152" actId="1076"/>
          <ac:spMkLst>
            <pc:docMk/>
            <pc:sldMk cId="0" sldId="655"/>
            <ac:spMk id="5" creationId="{00000000-0000-0000-0000-000000000000}"/>
          </ac:spMkLst>
        </pc:spChg>
        <pc:spChg chg="mod">
          <ac:chgData name="Dara Hossley" userId="f1bc5e60-af8e-4dcf-95f6-932d3d1ae95f" providerId="ADAL" clId="{CD4A9690-4295-49C5-90B0-936C2E902750}" dt="2024-06-17T20:41:08.591" v="1150"/>
          <ac:spMkLst>
            <pc:docMk/>
            <pc:sldMk cId="0" sldId="655"/>
            <ac:spMk id="6" creationId="{00000000-0000-0000-0000-000000000000}"/>
          </ac:spMkLst>
        </pc:spChg>
        <pc:spChg chg="mod">
          <ac:chgData name="Dara Hossley" userId="f1bc5e60-af8e-4dcf-95f6-932d3d1ae95f" providerId="ADAL" clId="{CD4A9690-4295-49C5-90B0-936C2E902750}" dt="2024-06-17T20:41:08.591" v="1150"/>
          <ac:spMkLst>
            <pc:docMk/>
            <pc:sldMk cId="0" sldId="655"/>
            <ac:spMk id="7" creationId="{00000000-0000-0000-0000-000000000000}"/>
          </ac:spMkLst>
        </pc:spChg>
        <pc:picChg chg="add mod">
          <ac:chgData name="Dara Hossley" userId="f1bc5e60-af8e-4dcf-95f6-932d3d1ae95f" providerId="ADAL" clId="{CD4A9690-4295-49C5-90B0-936C2E902750}" dt="2024-06-17T20:42:58.715" v="1159" actId="1076"/>
          <ac:picMkLst>
            <pc:docMk/>
            <pc:sldMk cId="0" sldId="655"/>
            <ac:picMk id="8" creationId="{E77C3D9A-5A44-D312-FA82-0CDFF7DC669C}"/>
          </ac:picMkLst>
        </pc:picChg>
      </pc:sldChg>
    </pc:docChg>
  </pc:docChgLst>
  <pc:docChgLst>
    <pc:chgData name="Dara Hossley" userId="f1bc5e60-af8e-4dcf-95f6-932d3d1ae95f" providerId="ADAL" clId="{F73BCD16-F9C9-4D54-B981-3F730E325C40}"/>
    <pc:docChg chg="undo custSel addSld delSld modSld sldOrd">
      <pc:chgData name="Dara Hossley" userId="f1bc5e60-af8e-4dcf-95f6-932d3d1ae95f" providerId="ADAL" clId="{F73BCD16-F9C9-4D54-B981-3F730E325C40}" dt="2024-06-05T16:50:11.503" v="2255" actId="20577"/>
      <pc:docMkLst>
        <pc:docMk/>
      </pc:docMkLst>
      <pc:sldChg chg="modSp mod">
        <pc:chgData name="Dara Hossley" userId="f1bc5e60-af8e-4dcf-95f6-932d3d1ae95f" providerId="ADAL" clId="{F73BCD16-F9C9-4D54-B981-3F730E325C40}" dt="2024-05-29T14:30:40.053" v="38" actId="20577"/>
        <pc:sldMkLst>
          <pc:docMk/>
          <pc:sldMk cId="2945250370" sldId="256"/>
        </pc:sldMkLst>
        <pc:spChg chg="mod">
          <ac:chgData name="Dara Hossley" userId="f1bc5e60-af8e-4dcf-95f6-932d3d1ae95f" providerId="ADAL" clId="{F73BCD16-F9C9-4D54-B981-3F730E325C40}" dt="2024-05-29T14:30:40.053" v="38" actId="20577"/>
          <ac:spMkLst>
            <pc:docMk/>
            <pc:sldMk cId="2945250370" sldId="256"/>
            <ac:spMk id="3" creationId="{1CA37FD2-00F5-FE92-73EA-194ED7333686}"/>
          </ac:spMkLst>
        </pc:spChg>
      </pc:sldChg>
      <pc:sldChg chg="modSp mod">
        <pc:chgData name="Dara Hossley" userId="f1bc5e60-af8e-4dcf-95f6-932d3d1ae95f" providerId="ADAL" clId="{F73BCD16-F9C9-4D54-B981-3F730E325C40}" dt="2024-06-05T16:39:29.864" v="2196" actId="20577"/>
        <pc:sldMkLst>
          <pc:docMk/>
          <pc:sldMk cId="799623174" sldId="266"/>
        </pc:sldMkLst>
        <pc:spChg chg="mod">
          <ac:chgData name="Dara Hossley" userId="f1bc5e60-af8e-4dcf-95f6-932d3d1ae95f" providerId="ADAL" clId="{F73BCD16-F9C9-4D54-B981-3F730E325C40}" dt="2024-05-29T14:30:49.866" v="49" actId="5793"/>
          <ac:spMkLst>
            <pc:docMk/>
            <pc:sldMk cId="799623174" sldId="266"/>
            <ac:spMk id="6" creationId="{3F1858DC-9145-02DD-757B-18AFE82B2219}"/>
          </ac:spMkLst>
        </pc:spChg>
        <pc:spChg chg="mod">
          <ac:chgData name="Dara Hossley" userId="f1bc5e60-af8e-4dcf-95f6-932d3d1ae95f" providerId="ADAL" clId="{F73BCD16-F9C9-4D54-B981-3F730E325C40}" dt="2024-06-05T16:39:29.864" v="2196" actId="20577"/>
          <ac:spMkLst>
            <pc:docMk/>
            <pc:sldMk cId="799623174" sldId="266"/>
            <ac:spMk id="9" creationId="{910BBA7C-2527-68E9-6C0E-80B4FCB89D40}"/>
          </ac:spMkLst>
        </pc:spChg>
      </pc:sldChg>
      <pc:sldChg chg="addSp modSp">
        <pc:chgData name="Dara Hossley" userId="f1bc5e60-af8e-4dcf-95f6-932d3d1ae95f" providerId="ADAL" clId="{F73BCD16-F9C9-4D54-B981-3F730E325C40}" dt="2024-05-29T15:06:38.308" v="405"/>
        <pc:sldMkLst>
          <pc:docMk/>
          <pc:sldMk cId="972019400" sldId="353"/>
        </pc:sldMkLst>
        <pc:spChg chg="add mod">
          <ac:chgData name="Dara Hossley" userId="f1bc5e60-af8e-4dcf-95f6-932d3d1ae95f" providerId="ADAL" clId="{F73BCD16-F9C9-4D54-B981-3F730E325C40}" dt="2024-05-29T15:06:38.308" v="405"/>
          <ac:spMkLst>
            <pc:docMk/>
            <pc:sldMk cId="972019400" sldId="353"/>
            <ac:spMk id="2" creationId="{08F7A73A-03F8-27C1-9E5F-ED70623E9C49}"/>
          </ac:spMkLst>
        </pc:spChg>
      </pc:sldChg>
      <pc:sldChg chg="modSp mod">
        <pc:chgData name="Dara Hossley" userId="f1bc5e60-af8e-4dcf-95f6-932d3d1ae95f" providerId="ADAL" clId="{F73BCD16-F9C9-4D54-B981-3F730E325C40}" dt="2024-06-05T15:17:27.932" v="1913" actId="20577"/>
        <pc:sldMkLst>
          <pc:docMk/>
          <pc:sldMk cId="113635887" sldId="370"/>
        </pc:sldMkLst>
        <pc:spChg chg="mod">
          <ac:chgData name="Dara Hossley" userId="f1bc5e60-af8e-4dcf-95f6-932d3d1ae95f" providerId="ADAL" clId="{F73BCD16-F9C9-4D54-B981-3F730E325C40}" dt="2024-06-05T15:17:27.932" v="1913" actId="20577"/>
          <ac:spMkLst>
            <pc:docMk/>
            <pc:sldMk cId="113635887" sldId="370"/>
            <ac:spMk id="2" creationId="{EB9A9B21-F9B3-6DFA-FF76-94916712046D}"/>
          </ac:spMkLst>
        </pc:spChg>
        <pc:spChg chg="mod">
          <ac:chgData name="Dara Hossley" userId="f1bc5e60-af8e-4dcf-95f6-932d3d1ae95f" providerId="ADAL" clId="{F73BCD16-F9C9-4D54-B981-3F730E325C40}" dt="2024-06-05T15:17:15.563" v="1909"/>
          <ac:spMkLst>
            <pc:docMk/>
            <pc:sldMk cId="113635887" sldId="370"/>
            <ac:spMk id="3" creationId="{815B1D77-6F54-D2B8-0012-3FE180670CEB}"/>
          </ac:spMkLst>
        </pc:spChg>
        <pc:spChg chg="mod">
          <ac:chgData name="Dara Hossley" userId="f1bc5e60-af8e-4dcf-95f6-932d3d1ae95f" providerId="ADAL" clId="{F73BCD16-F9C9-4D54-B981-3F730E325C40}" dt="2024-06-05T15:17:15.563" v="1909"/>
          <ac:spMkLst>
            <pc:docMk/>
            <pc:sldMk cId="113635887" sldId="370"/>
            <ac:spMk id="4" creationId="{7D189EDC-8157-9F13-211B-3C443C527317}"/>
          </ac:spMkLst>
        </pc:spChg>
        <pc:spChg chg="mod">
          <ac:chgData name="Dara Hossley" userId="f1bc5e60-af8e-4dcf-95f6-932d3d1ae95f" providerId="ADAL" clId="{F73BCD16-F9C9-4D54-B981-3F730E325C40}" dt="2024-06-05T15:17:15.563" v="1909"/>
          <ac:spMkLst>
            <pc:docMk/>
            <pc:sldMk cId="113635887" sldId="370"/>
            <ac:spMk id="5" creationId="{8590E93A-4B83-E6E2-2EE0-534027526F95}"/>
          </ac:spMkLst>
        </pc:spChg>
      </pc:sldChg>
      <pc:sldChg chg="modSp mod">
        <pc:chgData name="Dara Hossley" userId="f1bc5e60-af8e-4dcf-95f6-932d3d1ae95f" providerId="ADAL" clId="{F73BCD16-F9C9-4D54-B981-3F730E325C40}" dt="2024-06-05T16:34:45.698" v="2000" actId="20577"/>
        <pc:sldMkLst>
          <pc:docMk/>
          <pc:sldMk cId="1303442016" sldId="373"/>
        </pc:sldMkLst>
        <pc:spChg chg="mod">
          <ac:chgData name="Dara Hossley" userId="f1bc5e60-af8e-4dcf-95f6-932d3d1ae95f" providerId="ADAL" clId="{F73BCD16-F9C9-4D54-B981-3F730E325C40}" dt="2024-06-05T16:28:48.202" v="1917" actId="20577"/>
          <ac:spMkLst>
            <pc:docMk/>
            <pc:sldMk cId="1303442016" sldId="373"/>
            <ac:spMk id="2" creationId="{EB9A9B21-F9B3-6DFA-FF76-94916712046D}"/>
          </ac:spMkLst>
        </pc:spChg>
        <pc:spChg chg="mod">
          <ac:chgData name="Dara Hossley" userId="f1bc5e60-af8e-4dcf-95f6-932d3d1ae95f" providerId="ADAL" clId="{F73BCD16-F9C9-4D54-B981-3F730E325C40}" dt="2024-06-05T15:17:15.563" v="1909"/>
          <ac:spMkLst>
            <pc:docMk/>
            <pc:sldMk cId="1303442016" sldId="373"/>
            <ac:spMk id="3" creationId="{815B1D77-6F54-D2B8-0012-3FE180670CEB}"/>
          </ac:spMkLst>
        </pc:spChg>
        <pc:spChg chg="mod">
          <ac:chgData name="Dara Hossley" userId="f1bc5e60-af8e-4dcf-95f6-932d3d1ae95f" providerId="ADAL" clId="{F73BCD16-F9C9-4D54-B981-3F730E325C40}" dt="2024-06-05T15:17:15.563" v="1909"/>
          <ac:spMkLst>
            <pc:docMk/>
            <pc:sldMk cId="1303442016" sldId="373"/>
            <ac:spMk id="4" creationId="{7D189EDC-8157-9F13-211B-3C443C527317}"/>
          </ac:spMkLst>
        </pc:spChg>
        <pc:spChg chg="mod">
          <ac:chgData name="Dara Hossley" userId="f1bc5e60-af8e-4dcf-95f6-932d3d1ae95f" providerId="ADAL" clId="{F73BCD16-F9C9-4D54-B981-3F730E325C40}" dt="2024-06-05T15:17:15.563" v="1909"/>
          <ac:spMkLst>
            <pc:docMk/>
            <pc:sldMk cId="1303442016" sldId="373"/>
            <ac:spMk id="5" creationId="{8590E93A-4B83-E6E2-2EE0-534027526F95}"/>
          </ac:spMkLst>
        </pc:spChg>
        <pc:spChg chg="mod">
          <ac:chgData name="Dara Hossley" userId="f1bc5e60-af8e-4dcf-95f6-932d3d1ae95f" providerId="ADAL" clId="{F73BCD16-F9C9-4D54-B981-3F730E325C40}" dt="2024-06-05T16:34:45.698" v="2000" actId="20577"/>
          <ac:spMkLst>
            <pc:docMk/>
            <pc:sldMk cId="1303442016" sldId="373"/>
            <ac:spMk id="6" creationId="{3F1858DC-9145-02DD-757B-18AFE82B2219}"/>
          </ac:spMkLst>
        </pc:spChg>
      </pc:sldChg>
      <pc:sldChg chg="modSp mod">
        <pc:chgData name="Dara Hossley" userId="f1bc5e60-af8e-4dcf-95f6-932d3d1ae95f" providerId="ADAL" clId="{F73BCD16-F9C9-4D54-B981-3F730E325C40}" dt="2024-06-05T16:37:25.302" v="2069" actId="20577"/>
        <pc:sldMkLst>
          <pc:docMk/>
          <pc:sldMk cId="1101429852" sldId="374"/>
        </pc:sldMkLst>
        <pc:spChg chg="mod">
          <ac:chgData name="Dara Hossley" userId="f1bc5e60-af8e-4dcf-95f6-932d3d1ae95f" providerId="ADAL" clId="{F73BCD16-F9C9-4D54-B981-3F730E325C40}" dt="2024-06-05T16:37:25.302" v="2069" actId="20577"/>
          <ac:spMkLst>
            <pc:docMk/>
            <pc:sldMk cId="1101429852" sldId="374"/>
            <ac:spMk id="2" creationId="{EB9A9B21-F9B3-6DFA-FF76-94916712046D}"/>
          </ac:spMkLst>
        </pc:spChg>
        <pc:spChg chg="mod">
          <ac:chgData name="Dara Hossley" userId="f1bc5e60-af8e-4dcf-95f6-932d3d1ae95f" providerId="ADAL" clId="{F73BCD16-F9C9-4D54-B981-3F730E325C40}" dt="2024-06-05T15:17:15.563" v="1909"/>
          <ac:spMkLst>
            <pc:docMk/>
            <pc:sldMk cId="1101429852" sldId="374"/>
            <ac:spMk id="3" creationId="{815B1D77-6F54-D2B8-0012-3FE180670CEB}"/>
          </ac:spMkLst>
        </pc:spChg>
        <pc:spChg chg="mod">
          <ac:chgData name="Dara Hossley" userId="f1bc5e60-af8e-4dcf-95f6-932d3d1ae95f" providerId="ADAL" clId="{F73BCD16-F9C9-4D54-B981-3F730E325C40}" dt="2024-06-05T15:17:15.563" v="1909"/>
          <ac:spMkLst>
            <pc:docMk/>
            <pc:sldMk cId="1101429852" sldId="374"/>
            <ac:spMk id="4" creationId="{7D189EDC-8157-9F13-211B-3C443C527317}"/>
          </ac:spMkLst>
        </pc:spChg>
        <pc:spChg chg="mod">
          <ac:chgData name="Dara Hossley" userId="f1bc5e60-af8e-4dcf-95f6-932d3d1ae95f" providerId="ADAL" clId="{F73BCD16-F9C9-4D54-B981-3F730E325C40}" dt="2024-06-05T15:17:15.563" v="1909"/>
          <ac:spMkLst>
            <pc:docMk/>
            <pc:sldMk cId="1101429852" sldId="374"/>
            <ac:spMk id="5" creationId="{8590E93A-4B83-E6E2-2EE0-534027526F95}"/>
          </ac:spMkLst>
        </pc:spChg>
      </pc:sldChg>
      <pc:sldChg chg="addSp delSp modSp del mod ord">
        <pc:chgData name="Dara Hossley" userId="f1bc5e60-af8e-4dcf-95f6-932d3d1ae95f" providerId="ADAL" clId="{F73BCD16-F9C9-4D54-B981-3F730E325C40}" dt="2024-06-05T16:43:06.203" v="2205" actId="2696"/>
        <pc:sldMkLst>
          <pc:docMk/>
          <pc:sldMk cId="1037094640" sldId="412"/>
        </pc:sldMkLst>
        <pc:spChg chg="mod">
          <ac:chgData name="Dara Hossley" userId="f1bc5e60-af8e-4dcf-95f6-932d3d1ae95f" providerId="ADAL" clId="{F73BCD16-F9C9-4D54-B981-3F730E325C40}" dt="2024-05-22T18:39:56.475" v="3" actId="6549"/>
          <ac:spMkLst>
            <pc:docMk/>
            <pc:sldMk cId="1037094640" sldId="412"/>
            <ac:spMk id="2" creationId="{EB9A9B21-F9B3-6DFA-FF76-94916712046D}"/>
          </ac:spMkLst>
        </pc:spChg>
        <pc:spChg chg="del">
          <ac:chgData name="Dara Hossley" userId="f1bc5e60-af8e-4dcf-95f6-932d3d1ae95f" providerId="ADAL" clId="{F73BCD16-F9C9-4D54-B981-3F730E325C40}" dt="2024-05-22T18:40:07.122" v="6" actId="478"/>
          <ac:spMkLst>
            <pc:docMk/>
            <pc:sldMk cId="1037094640" sldId="412"/>
            <ac:spMk id="4" creationId="{4B0869EA-2AD4-58F1-2776-5F8A38DD4C63}"/>
          </ac:spMkLst>
        </pc:spChg>
        <pc:spChg chg="add del mod">
          <ac:chgData name="Dara Hossley" userId="f1bc5e60-af8e-4dcf-95f6-932d3d1ae95f" providerId="ADAL" clId="{F73BCD16-F9C9-4D54-B981-3F730E325C40}" dt="2024-06-05T16:41:21.146" v="2202" actId="478"/>
          <ac:spMkLst>
            <pc:docMk/>
            <pc:sldMk cId="1037094640" sldId="412"/>
            <ac:spMk id="7" creationId="{D46411D2-51C8-0DEC-C6D3-95BF468BF862}"/>
          </ac:spMkLst>
        </pc:spChg>
        <pc:spChg chg="del mod">
          <ac:chgData name="Dara Hossley" userId="f1bc5e60-af8e-4dcf-95f6-932d3d1ae95f" providerId="ADAL" clId="{F73BCD16-F9C9-4D54-B981-3F730E325C40}" dt="2024-05-22T18:40:02.824" v="5" actId="478"/>
          <ac:spMkLst>
            <pc:docMk/>
            <pc:sldMk cId="1037094640" sldId="412"/>
            <ac:spMk id="8" creationId="{B37A9F4A-7AA3-A7F0-EE38-7D30D6DB9298}"/>
          </ac:spMkLst>
        </pc:spChg>
        <pc:spChg chg="add del mod">
          <ac:chgData name="Dara Hossley" userId="f1bc5e60-af8e-4dcf-95f6-932d3d1ae95f" providerId="ADAL" clId="{F73BCD16-F9C9-4D54-B981-3F730E325C40}" dt="2024-06-05T16:41:09.196" v="2199" actId="478"/>
          <ac:spMkLst>
            <pc:docMk/>
            <pc:sldMk cId="1037094640" sldId="412"/>
            <ac:spMk id="10" creationId="{E9EC568D-FEDF-5910-C41B-CED72FE553D6}"/>
          </ac:spMkLst>
        </pc:spChg>
        <pc:spChg chg="add del mod">
          <ac:chgData name="Dara Hossley" userId="f1bc5e60-af8e-4dcf-95f6-932d3d1ae95f" providerId="ADAL" clId="{F73BCD16-F9C9-4D54-B981-3F730E325C40}" dt="2024-06-05T16:41:25.060" v="2203" actId="478"/>
          <ac:spMkLst>
            <pc:docMk/>
            <pc:sldMk cId="1037094640" sldId="412"/>
            <ac:spMk id="12" creationId="{5438CF3C-DDA9-75AA-3498-917F05FCB676}"/>
          </ac:spMkLst>
        </pc:spChg>
        <pc:spChg chg="add del mod">
          <ac:chgData name="Dara Hossley" userId="f1bc5e60-af8e-4dcf-95f6-932d3d1ae95f" providerId="ADAL" clId="{F73BCD16-F9C9-4D54-B981-3F730E325C40}" dt="2024-06-05T16:41:12.400" v="2201" actId="478"/>
          <ac:spMkLst>
            <pc:docMk/>
            <pc:sldMk cId="1037094640" sldId="412"/>
            <ac:spMk id="13" creationId="{B36894E4-96D3-EF0C-B147-9A309E299219}"/>
          </ac:spMkLst>
        </pc:spChg>
      </pc:sldChg>
      <pc:sldChg chg="del">
        <pc:chgData name="Dara Hossley" userId="f1bc5e60-af8e-4dcf-95f6-932d3d1ae95f" providerId="ADAL" clId="{F73BCD16-F9C9-4D54-B981-3F730E325C40}" dt="2024-05-29T14:57:35.979" v="183" actId="47"/>
        <pc:sldMkLst>
          <pc:docMk/>
          <pc:sldMk cId="2905593783" sldId="413"/>
        </pc:sldMkLst>
      </pc:sldChg>
      <pc:sldChg chg="addSp delSp modSp mod">
        <pc:chgData name="Dara Hossley" userId="f1bc5e60-af8e-4dcf-95f6-932d3d1ae95f" providerId="ADAL" clId="{F73BCD16-F9C9-4D54-B981-3F730E325C40}" dt="2024-05-29T15:06:52.441" v="407"/>
        <pc:sldMkLst>
          <pc:docMk/>
          <pc:sldMk cId="2400025117" sldId="414"/>
        </pc:sldMkLst>
        <pc:spChg chg="mod">
          <ac:chgData name="Dara Hossley" userId="f1bc5e60-af8e-4dcf-95f6-932d3d1ae95f" providerId="ADAL" clId="{F73BCD16-F9C9-4D54-B981-3F730E325C40}" dt="2024-05-29T14:57:29.909" v="182" actId="1076"/>
          <ac:spMkLst>
            <pc:docMk/>
            <pc:sldMk cId="2400025117" sldId="414"/>
            <ac:spMk id="2" creationId="{E83FDDA5-6409-EB1A-D433-8C388A45BF9A}"/>
          </ac:spMkLst>
        </pc:spChg>
        <pc:spChg chg="mod">
          <ac:chgData name="Dara Hossley" userId="f1bc5e60-af8e-4dcf-95f6-932d3d1ae95f" providerId="ADAL" clId="{F73BCD16-F9C9-4D54-B981-3F730E325C40}" dt="2024-05-29T14:57:04.926" v="179"/>
          <ac:spMkLst>
            <pc:docMk/>
            <pc:sldMk cId="2400025117" sldId="414"/>
            <ac:spMk id="3" creationId="{815B1D77-6F54-D2B8-0012-3FE180670CEB}"/>
          </ac:spMkLst>
        </pc:spChg>
        <pc:spChg chg="add mod">
          <ac:chgData name="Dara Hossley" userId="f1bc5e60-af8e-4dcf-95f6-932d3d1ae95f" providerId="ADAL" clId="{F73BCD16-F9C9-4D54-B981-3F730E325C40}" dt="2024-05-29T15:06:52.441" v="407"/>
          <ac:spMkLst>
            <pc:docMk/>
            <pc:sldMk cId="2400025117" sldId="414"/>
            <ac:spMk id="4" creationId="{5C5FA209-0156-870A-8D50-37DA2BE5B64F}"/>
          </ac:spMkLst>
        </pc:spChg>
        <pc:spChg chg="mod">
          <ac:chgData name="Dara Hossley" userId="f1bc5e60-af8e-4dcf-95f6-932d3d1ae95f" providerId="ADAL" clId="{F73BCD16-F9C9-4D54-B981-3F730E325C40}" dt="2024-05-29T14:57:04.926" v="179"/>
          <ac:spMkLst>
            <pc:docMk/>
            <pc:sldMk cId="2400025117" sldId="414"/>
            <ac:spMk id="5" creationId="{8590E93A-4B83-E6E2-2EE0-534027526F95}"/>
          </ac:spMkLst>
        </pc:spChg>
        <pc:spChg chg="del mod">
          <ac:chgData name="Dara Hossley" userId="f1bc5e60-af8e-4dcf-95f6-932d3d1ae95f" providerId="ADAL" clId="{F73BCD16-F9C9-4D54-B981-3F730E325C40}" dt="2024-05-29T14:57:19.158" v="181" actId="478"/>
          <ac:spMkLst>
            <pc:docMk/>
            <pc:sldMk cId="2400025117" sldId="414"/>
            <ac:spMk id="8" creationId="{3B1E1DD8-6081-74CE-D145-2D27684C3121}"/>
          </ac:spMkLst>
        </pc:spChg>
      </pc:sldChg>
      <pc:sldChg chg="modSp mod">
        <pc:chgData name="Dara Hossley" userId="f1bc5e60-af8e-4dcf-95f6-932d3d1ae95f" providerId="ADAL" clId="{F73BCD16-F9C9-4D54-B981-3F730E325C40}" dt="2024-05-29T15:28:10.391" v="1901" actId="255"/>
        <pc:sldMkLst>
          <pc:docMk/>
          <pc:sldMk cId="3190009789" sldId="456"/>
        </pc:sldMkLst>
        <pc:spChg chg="mod">
          <ac:chgData name="Dara Hossley" userId="f1bc5e60-af8e-4dcf-95f6-932d3d1ae95f" providerId="ADAL" clId="{F73BCD16-F9C9-4D54-B981-3F730E325C40}" dt="2024-05-29T15:09:30.790" v="482" actId="20577"/>
          <ac:spMkLst>
            <pc:docMk/>
            <pc:sldMk cId="3190009789" sldId="456"/>
            <ac:spMk id="6" creationId="{3F1858DC-9145-02DD-757B-18AFE82B2219}"/>
          </ac:spMkLst>
        </pc:spChg>
        <pc:spChg chg="mod">
          <ac:chgData name="Dara Hossley" userId="f1bc5e60-af8e-4dcf-95f6-932d3d1ae95f" providerId="ADAL" clId="{F73BCD16-F9C9-4D54-B981-3F730E325C40}" dt="2024-05-29T15:11:59.968" v="597" actId="20577"/>
          <ac:spMkLst>
            <pc:docMk/>
            <pc:sldMk cId="3190009789" sldId="456"/>
            <ac:spMk id="8" creationId="{A4BCA807-1D4D-2C61-06F9-D20B5F1A3948}"/>
          </ac:spMkLst>
        </pc:spChg>
        <pc:spChg chg="mod">
          <ac:chgData name="Dara Hossley" userId="f1bc5e60-af8e-4dcf-95f6-932d3d1ae95f" providerId="ADAL" clId="{F73BCD16-F9C9-4D54-B981-3F730E325C40}" dt="2024-05-29T15:28:10.391" v="1901" actId="255"/>
          <ac:spMkLst>
            <pc:docMk/>
            <pc:sldMk cId="3190009789" sldId="456"/>
            <ac:spMk id="9" creationId="{910BBA7C-2527-68E9-6C0E-80B4FCB89D40}"/>
          </ac:spMkLst>
        </pc:spChg>
      </pc:sldChg>
      <pc:sldChg chg="modSp mod ord">
        <pc:chgData name="Dara Hossley" userId="f1bc5e60-af8e-4dcf-95f6-932d3d1ae95f" providerId="ADAL" clId="{F73BCD16-F9C9-4D54-B981-3F730E325C40}" dt="2024-05-29T14:44:05.484" v="177"/>
        <pc:sldMkLst>
          <pc:docMk/>
          <pc:sldMk cId="3536116618" sldId="557"/>
        </pc:sldMkLst>
        <pc:spChg chg="mod">
          <ac:chgData name="Dara Hossley" userId="f1bc5e60-af8e-4dcf-95f6-932d3d1ae95f" providerId="ADAL" clId="{F73BCD16-F9C9-4D54-B981-3F730E325C40}" dt="2024-05-29T14:35:40.798" v="175" actId="20577"/>
          <ac:spMkLst>
            <pc:docMk/>
            <pc:sldMk cId="3536116618" sldId="557"/>
            <ac:spMk id="2" creationId="{EF5AAA3E-2E78-1FE0-85E1-8A1AA075BC2C}"/>
          </ac:spMkLst>
        </pc:spChg>
      </pc:sldChg>
      <pc:sldChg chg="delSp modSp mod">
        <pc:chgData name="Dara Hossley" userId="f1bc5e60-af8e-4dcf-95f6-932d3d1ae95f" providerId="ADAL" clId="{F73BCD16-F9C9-4D54-B981-3F730E325C40}" dt="2024-05-29T15:08:06.036" v="427" actId="478"/>
        <pc:sldMkLst>
          <pc:docMk/>
          <pc:sldMk cId="256010590" sldId="558"/>
        </pc:sldMkLst>
        <pc:spChg chg="mod">
          <ac:chgData name="Dara Hossley" userId="f1bc5e60-af8e-4dcf-95f6-932d3d1ae95f" providerId="ADAL" clId="{F73BCD16-F9C9-4D54-B981-3F730E325C40}" dt="2024-05-29T15:08:03.620" v="426" actId="20577"/>
          <ac:spMkLst>
            <pc:docMk/>
            <pc:sldMk cId="256010590" sldId="558"/>
            <ac:spMk id="2" creationId="{7FF382DF-5ACD-FFAB-6CD6-44DA9C602D4E}"/>
          </ac:spMkLst>
        </pc:spChg>
        <pc:picChg chg="del">
          <ac:chgData name="Dara Hossley" userId="f1bc5e60-af8e-4dcf-95f6-932d3d1ae95f" providerId="ADAL" clId="{F73BCD16-F9C9-4D54-B981-3F730E325C40}" dt="2024-05-29T15:08:06.036" v="427" actId="478"/>
          <ac:picMkLst>
            <pc:docMk/>
            <pc:sldMk cId="256010590" sldId="558"/>
            <ac:picMk id="7" creationId="{846B15E7-AAE2-E219-C15D-FA8CF1FDE3C1}"/>
          </ac:picMkLst>
        </pc:picChg>
      </pc:sldChg>
      <pc:sldChg chg="delSp modSp mod">
        <pc:chgData name="Dara Hossley" userId="f1bc5e60-af8e-4dcf-95f6-932d3d1ae95f" providerId="ADAL" clId="{F73BCD16-F9C9-4D54-B981-3F730E325C40}" dt="2024-05-29T15:08:40.645" v="450" actId="207"/>
        <pc:sldMkLst>
          <pc:docMk/>
          <pc:sldMk cId="254543032" sldId="560"/>
        </pc:sldMkLst>
        <pc:spChg chg="mod">
          <ac:chgData name="Dara Hossley" userId="f1bc5e60-af8e-4dcf-95f6-932d3d1ae95f" providerId="ADAL" clId="{F73BCD16-F9C9-4D54-B981-3F730E325C40}" dt="2024-05-29T15:08:40.645" v="450" actId="207"/>
          <ac:spMkLst>
            <pc:docMk/>
            <pc:sldMk cId="254543032" sldId="560"/>
            <ac:spMk id="2" creationId="{C0C035D2-DB42-F719-4212-B0FE44A774C8}"/>
          </ac:spMkLst>
        </pc:spChg>
        <pc:spChg chg="mod">
          <ac:chgData name="Dara Hossley" userId="f1bc5e60-af8e-4dcf-95f6-932d3d1ae95f" providerId="ADAL" clId="{F73BCD16-F9C9-4D54-B981-3F730E325C40}" dt="2024-05-29T15:08:21.482" v="448" actId="20577"/>
          <ac:spMkLst>
            <pc:docMk/>
            <pc:sldMk cId="254543032" sldId="560"/>
            <ac:spMk id="11" creationId="{3CD263BD-DFA2-EA36-A4D3-04B07BC67083}"/>
          </ac:spMkLst>
        </pc:spChg>
        <pc:picChg chg="del">
          <ac:chgData name="Dara Hossley" userId="f1bc5e60-af8e-4dcf-95f6-932d3d1ae95f" providerId="ADAL" clId="{F73BCD16-F9C9-4D54-B981-3F730E325C40}" dt="2024-05-29T15:08:26.878" v="449" actId="478"/>
          <ac:picMkLst>
            <pc:docMk/>
            <pc:sldMk cId="254543032" sldId="560"/>
            <ac:picMk id="9" creationId="{FDBE08EC-6B4F-09E5-ED14-0A4F1ED9820B}"/>
          </ac:picMkLst>
        </pc:picChg>
      </pc:sldChg>
      <pc:sldChg chg="delSp modSp mod">
        <pc:chgData name="Dara Hossley" userId="f1bc5e60-af8e-4dcf-95f6-932d3d1ae95f" providerId="ADAL" clId="{F73BCD16-F9C9-4D54-B981-3F730E325C40}" dt="2024-05-29T15:08:56.297" v="462" actId="478"/>
        <pc:sldMkLst>
          <pc:docMk/>
          <pc:sldMk cId="4038025988" sldId="561"/>
        </pc:sldMkLst>
        <pc:spChg chg="mod">
          <ac:chgData name="Dara Hossley" userId="f1bc5e60-af8e-4dcf-95f6-932d3d1ae95f" providerId="ADAL" clId="{F73BCD16-F9C9-4D54-B981-3F730E325C40}" dt="2024-05-29T15:08:53.356" v="461" actId="20577"/>
          <ac:spMkLst>
            <pc:docMk/>
            <pc:sldMk cId="4038025988" sldId="561"/>
            <ac:spMk id="2" creationId="{A9A3F766-B4C9-D95E-391E-CFF0A8EE487D}"/>
          </ac:spMkLst>
        </pc:spChg>
        <pc:picChg chg="del">
          <ac:chgData name="Dara Hossley" userId="f1bc5e60-af8e-4dcf-95f6-932d3d1ae95f" providerId="ADAL" clId="{F73BCD16-F9C9-4D54-B981-3F730E325C40}" dt="2024-05-29T15:08:56.297" v="462" actId="478"/>
          <ac:picMkLst>
            <pc:docMk/>
            <pc:sldMk cId="4038025988" sldId="561"/>
            <ac:picMk id="8" creationId="{8E236362-5840-806A-2F6E-682AF62D4DDF}"/>
          </ac:picMkLst>
        </pc:picChg>
        <pc:picChg chg="del">
          <ac:chgData name="Dara Hossley" userId="f1bc5e60-af8e-4dcf-95f6-932d3d1ae95f" providerId="ADAL" clId="{F73BCD16-F9C9-4D54-B981-3F730E325C40}" dt="2024-05-29T15:08:47.966" v="451" actId="478"/>
          <ac:picMkLst>
            <pc:docMk/>
            <pc:sldMk cId="4038025988" sldId="561"/>
            <ac:picMk id="10" creationId="{BB09DD31-E46A-20B3-43FD-305A446EB62A}"/>
          </ac:picMkLst>
        </pc:picChg>
      </pc:sldChg>
      <pc:sldChg chg="addSp modSp mod">
        <pc:chgData name="Dara Hossley" userId="f1bc5e60-af8e-4dcf-95f6-932d3d1ae95f" providerId="ADAL" clId="{F73BCD16-F9C9-4D54-B981-3F730E325C40}" dt="2024-05-29T15:09:12.261" v="474" actId="1076"/>
        <pc:sldMkLst>
          <pc:docMk/>
          <pc:sldMk cId="849254507" sldId="562"/>
        </pc:sldMkLst>
        <pc:spChg chg="add mod">
          <ac:chgData name="Dara Hossley" userId="f1bc5e60-af8e-4dcf-95f6-932d3d1ae95f" providerId="ADAL" clId="{F73BCD16-F9C9-4D54-B981-3F730E325C40}" dt="2024-05-29T15:09:12.261" v="474" actId="1076"/>
          <ac:spMkLst>
            <pc:docMk/>
            <pc:sldMk cId="849254507" sldId="562"/>
            <ac:spMk id="2" creationId="{B5972317-E880-A0EA-D9B0-811C1D338B40}"/>
          </ac:spMkLst>
        </pc:spChg>
        <pc:spChg chg="mod">
          <ac:chgData name="Dara Hossley" userId="f1bc5e60-af8e-4dcf-95f6-932d3d1ae95f" providerId="ADAL" clId="{F73BCD16-F9C9-4D54-B981-3F730E325C40}" dt="2024-05-29T15:09:03.171" v="472" actId="20577"/>
          <ac:spMkLst>
            <pc:docMk/>
            <pc:sldMk cId="849254507" sldId="562"/>
            <ac:spMk id="15" creationId="{1C887E90-ECD3-8CCF-1328-C151E1228D59}"/>
          </ac:spMkLst>
        </pc:spChg>
      </pc:sldChg>
      <pc:sldChg chg="addSp modSp">
        <pc:chgData name="Dara Hossley" userId="f1bc5e60-af8e-4dcf-95f6-932d3d1ae95f" providerId="ADAL" clId="{F73BCD16-F9C9-4D54-B981-3F730E325C40}" dt="2024-05-29T15:06:32.262" v="404"/>
        <pc:sldMkLst>
          <pc:docMk/>
          <pc:sldMk cId="3863487461" sldId="621"/>
        </pc:sldMkLst>
        <pc:spChg chg="add mod">
          <ac:chgData name="Dara Hossley" userId="f1bc5e60-af8e-4dcf-95f6-932d3d1ae95f" providerId="ADAL" clId="{F73BCD16-F9C9-4D54-B981-3F730E325C40}" dt="2024-05-29T15:06:32.262" v="404"/>
          <ac:spMkLst>
            <pc:docMk/>
            <pc:sldMk cId="3863487461" sldId="621"/>
            <ac:spMk id="3" creationId="{9EFD0107-2D86-F475-1DE0-D73F92414193}"/>
          </ac:spMkLst>
        </pc:spChg>
      </pc:sldChg>
      <pc:sldChg chg="addSp modSp">
        <pc:chgData name="Dara Hossley" userId="f1bc5e60-af8e-4dcf-95f6-932d3d1ae95f" providerId="ADAL" clId="{F73BCD16-F9C9-4D54-B981-3F730E325C40}" dt="2024-05-29T15:07:45.524" v="408"/>
        <pc:sldMkLst>
          <pc:docMk/>
          <pc:sldMk cId="3359470932" sldId="625"/>
        </pc:sldMkLst>
        <pc:spChg chg="add mod">
          <ac:chgData name="Dara Hossley" userId="f1bc5e60-af8e-4dcf-95f6-932d3d1ae95f" providerId="ADAL" clId="{F73BCD16-F9C9-4D54-B981-3F730E325C40}" dt="2024-05-29T15:07:45.524" v="408"/>
          <ac:spMkLst>
            <pc:docMk/>
            <pc:sldMk cId="3359470932" sldId="625"/>
            <ac:spMk id="10" creationId="{6B556503-B8CD-8EC8-CD9D-153882170141}"/>
          </ac:spMkLst>
        </pc:spChg>
      </pc:sldChg>
      <pc:sldChg chg="delSp modSp mod">
        <pc:chgData name="Dara Hossley" userId="f1bc5e60-af8e-4dcf-95f6-932d3d1ae95f" providerId="ADAL" clId="{F73BCD16-F9C9-4D54-B981-3F730E325C40}" dt="2024-05-29T15:08:14.444" v="438" actId="20577"/>
        <pc:sldMkLst>
          <pc:docMk/>
          <pc:sldMk cId="1055662434" sldId="633"/>
        </pc:sldMkLst>
        <pc:spChg chg="mod">
          <ac:chgData name="Dara Hossley" userId="f1bc5e60-af8e-4dcf-95f6-932d3d1ae95f" providerId="ADAL" clId="{F73BCD16-F9C9-4D54-B981-3F730E325C40}" dt="2024-05-29T15:08:14.444" v="438" actId="20577"/>
          <ac:spMkLst>
            <pc:docMk/>
            <pc:sldMk cId="1055662434" sldId="633"/>
            <ac:spMk id="2" creationId="{010065AB-D80D-1D89-8E73-60A48A36E998}"/>
          </ac:spMkLst>
        </pc:spChg>
        <pc:picChg chg="del">
          <ac:chgData name="Dara Hossley" userId="f1bc5e60-af8e-4dcf-95f6-932d3d1ae95f" providerId="ADAL" clId="{F73BCD16-F9C9-4D54-B981-3F730E325C40}" dt="2024-05-29T15:08:09.217" v="428" actId="478"/>
          <ac:picMkLst>
            <pc:docMk/>
            <pc:sldMk cId="1055662434" sldId="633"/>
            <ac:picMk id="7" creationId="{560FD32D-DDD4-68C3-3600-450EFC929FC7}"/>
          </ac:picMkLst>
        </pc:picChg>
      </pc:sldChg>
      <pc:sldChg chg="modSp mod">
        <pc:chgData name="Dara Hossley" userId="f1bc5e60-af8e-4dcf-95f6-932d3d1ae95f" providerId="ADAL" clId="{F73BCD16-F9C9-4D54-B981-3F730E325C40}" dt="2024-05-29T15:06:11.644" v="403" actId="20577"/>
        <pc:sldMkLst>
          <pc:docMk/>
          <pc:sldMk cId="1395579648" sldId="635"/>
        </pc:sldMkLst>
        <pc:spChg chg="mod">
          <ac:chgData name="Dara Hossley" userId="f1bc5e60-af8e-4dcf-95f6-932d3d1ae95f" providerId="ADAL" clId="{F73BCD16-F9C9-4D54-B981-3F730E325C40}" dt="2024-05-29T15:06:11.644" v="403" actId="20577"/>
          <ac:spMkLst>
            <pc:docMk/>
            <pc:sldMk cId="1395579648" sldId="635"/>
            <ac:spMk id="2" creationId="{14596493-8E78-E531-0E85-5DEAE6606629}"/>
          </ac:spMkLst>
        </pc:spChg>
      </pc:sldChg>
      <pc:sldChg chg="addSp modSp">
        <pc:chgData name="Dara Hossley" userId="f1bc5e60-af8e-4dcf-95f6-932d3d1ae95f" providerId="ADAL" clId="{F73BCD16-F9C9-4D54-B981-3F730E325C40}" dt="2024-05-29T15:06:43.659" v="406"/>
        <pc:sldMkLst>
          <pc:docMk/>
          <pc:sldMk cId="313442652" sldId="636"/>
        </pc:sldMkLst>
        <pc:spChg chg="add mod">
          <ac:chgData name="Dara Hossley" userId="f1bc5e60-af8e-4dcf-95f6-932d3d1ae95f" providerId="ADAL" clId="{F73BCD16-F9C9-4D54-B981-3F730E325C40}" dt="2024-05-29T15:06:43.659" v="406"/>
          <ac:spMkLst>
            <pc:docMk/>
            <pc:sldMk cId="313442652" sldId="636"/>
            <ac:spMk id="2" creationId="{8365E83D-8F91-FD40-57B8-84787AF73138}"/>
          </ac:spMkLst>
        </pc:spChg>
      </pc:sldChg>
      <pc:sldChg chg="del">
        <pc:chgData name="Dara Hossley" userId="f1bc5e60-af8e-4dcf-95f6-932d3d1ae95f" providerId="ADAL" clId="{F73BCD16-F9C9-4D54-B981-3F730E325C40}" dt="2024-05-29T15:07:47.945" v="409" actId="47"/>
        <pc:sldMkLst>
          <pc:docMk/>
          <pc:sldMk cId="1284534977" sldId="637"/>
        </pc:sldMkLst>
      </pc:sldChg>
      <pc:sldChg chg="add del">
        <pc:chgData name="Dara Hossley" userId="f1bc5e60-af8e-4dcf-95f6-932d3d1ae95f" providerId="ADAL" clId="{F73BCD16-F9C9-4D54-B981-3F730E325C40}" dt="2024-05-29T14:56:02.617" v="178" actId="47"/>
        <pc:sldMkLst>
          <pc:docMk/>
          <pc:sldMk cId="1248765742" sldId="642"/>
        </pc:sldMkLst>
      </pc:sldChg>
      <pc:sldChg chg="modSp add mod">
        <pc:chgData name="Dara Hossley" userId="f1bc5e60-af8e-4dcf-95f6-932d3d1ae95f" providerId="ADAL" clId="{F73BCD16-F9C9-4D54-B981-3F730E325C40}" dt="2024-05-29T15:07:55.376" v="419" actId="20577"/>
        <pc:sldMkLst>
          <pc:docMk/>
          <pc:sldMk cId="788777469" sldId="643"/>
        </pc:sldMkLst>
        <pc:spChg chg="mod">
          <ac:chgData name="Dara Hossley" userId="f1bc5e60-af8e-4dcf-95f6-932d3d1ae95f" providerId="ADAL" clId="{F73BCD16-F9C9-4D54-B981-3F730E325C40}" dt="2024-05-29T15:07:55.376" v="419" actId="20577"/>
          <ac:spMkLst>
            <pc:docMk/>
            <pc:sldMk cId="788777469" sldId="643"/>
            <ac:spMk id="2" creationId="{EF5AAA3E-2E78-1FE0-85E1-8A1AA075BC2C}"/>
          </ac:spMkLst>
        </pc:spChg>
      </pc:sldChg>
      <pc:sldChg chg="add">
        <pc:chgData name="Dara Hossley" userId="f1bc5e60-af8e-4dcf-95f6-932d3d1ae95f" providerId="ADAL" clId="{F73BCD16-F9C9-4D54-B981-3F730E325C40}" dt="2024-06-05T16:40:57.970" v="2197" actId="2890"/>
        <pc:sldMkLst>
          <pc:docMk/>
          <pc:sldMk cId="1501450710" sldId="644"/>
        </pc:sldMkLst>
      </pc:sldChg>
      <pc:sldChg chg="add del">
        <pc:chgData name="Dara Hossley" userId="f1bc5e60-af8e-4dcf-95f6-932d3d1ae95f" providerId="ADAL" clId="{F73BCD16-F9C9-4D54-B981-3F730E325C40}" dt="2024-05-29T15:02:09.558" v="238"/>
        <pc:sldMkLst>
          <pc:docMk/>
          <pc:sldMk cId="2020618801" sldId="644"/>
        </pc:sldMkLst>
      </pc:sldChg>
      <pc:sldChg chg="addSp delSp modSp add del mod">
        <pc:chgData name="Dara Hossley" userId="f1bc5e60-af8e-4dcf-95f6-932d3d1ae95f" providerId="ADAL" clId="{F73BCD16-F9C9-4D54-B981-3F730E325C40}" dt="2024-06-05T16:50:11.503" v="2255" actId="20577"/>
        <pc:sldMkLst>
          <pc:docMk/>
          <pc:sldMk cId="1039562689" sldId="645"/>
        </pc:sldMkLst>
        <pc:spChg chg="mod">
          <ac:chgData name="Dara Hossley" userId="f1bc5e60-af8e-4dcf-95f6-932d3d1ae95f" providerId="ADAL" clId="{F73BCD16-F9C9-4D54-B981-3F730E325C40}" dt="2024-06-05T16:50:11.503" v="2255" actId="20577"/>
          <ac:spMkLst>
            <pc:docMk/>
            <pc:sldMk cId="1039562689" sldId="645"/>
            <ac:spMk id="2" creationId="{EB9A9B21-F9B3-6DFA-FF76-94916712046D}"/>
          </ac:spMkLst>
        </pc:spChg>
        <pc:graphicFrameChg chg="add del mod modGraphic">
          <ac:chgData name="Dara Hossley" userId="f1bc5e60-af8e-4dcf-95f6-932d3d1ae95f" providerId="ADAL" clId="{F73BCD16-F9C9-4D54-B981-3F730E325C40}" dt="2024-06-05T16:46:21.970" v="2218" actId="478"/>
          <ac:graphicFrameMkLst>
            <pc:docMk/>
            <pc:sldMk cId="1039562689" sldId="645"/>
            <ac:graphicFrameMk id="7" creationId="{C9F76C68-C6C0-2FF7-5701-1080769693A8}"/>
          </ac:graphicFrameMkLst>
        </pc:graphicFrameChg>
        <pc:graphicFrameChg chg="add mod modGraphic">
          <ac:chgData name="Dara Hossley" userId="f1bc5e60-af8e-4dcf-95f6-932d3d1ae95f" providerId="ADAL" clId="{F73BCD16-F9C9-4D54-B981-3F730E325C40}" dt="2024-06-05T16:49:46.785" v="2224" actId="14100"/>
          <ac:graphicFrameMkLst>
            <pc:docMk/>
            <pc:sldMk cId="1039562689" sldId="645"/>
            <ac:graphicFrameMk id="8" creationId="{EDD8E269-18E8-02BB-A44E-F09CE3523A03}"/>
          </ac:graphicFrameMkLst>
        </pc:graphicFrameChg>
        <pc:picChg chg="add del">
          <ac:chgData name="Dara Hossley" userId="f1bc5e60-af8e-4dcf-95f6-932d3d1ae95f" providerId="ADAL" clId="{F73BCD16-F9C9-4D54-B981-3F730E325C40}" dt="2024-06-05T16:45:21.177" v="2212" actId="478"/>
          <ac:picMkLst>
            <pc:docMk/>
            <pc:sldMk cId="1039562689" sldId="645"/>
            <ac:picMk id="4" creationId="{8410DFA8-07BD-5AF7-AC00-757C4620E13E}"/>
          </ac:picMkLst>
        </pc:picChg>
      </pc:sldChg>
    </pc:docChg>
  </pc:docChgLst>
  <pc:docChgLst>
    <pc:chgData name="Michelle Owens" userId="a66f935b-362b-4ec8-87b8-b38a6451ec64" providerId="ADAL" clId="{85B20DD1-29B4-4F7A-8B58-FE732DE164FA}"/>
    <pc:docChg chg="custSel delSld modSld">
      <pc:chgData name="Michelle Owens" userId="a66f935b-362b-4ec8-87b8-b38a6451ec64" providerId="ADAL" clId="{85B20DD1-29B4-4F7A-8B58-FE732DE164FA}" dt="2023-10-20T13:42:15.901" v="153" actId="47"/>
      <pc:docMkLst>
        <pc:docMk/>
      </pc:docMkLst>
      <pc:sldChg chg="del">
        <pc:chgData name="Michelle Owens" userId="a66f935b-362b-4ec8-87b8-b38a6451ec64" providerId="ADAL" clId="{85B20DD1-29B4-4F7A-8B58-FE732DE164FA}" dt="2023-10-20T13:42:15.901" v="153" actId="47"/>
        <pc:sldMkLst>
          <pc:docMk/>
          <pc:sldMk cId="0" sldId="311"/>
        </pc:sldMkLst>
      </pc:sldChg>
      <pc:sldChg chg="modSp mod">
        <pc:chgData name="Michelle Owens" userId="a66f935b-362b-4ec8-87b8-b38a6451ec64" providerId="ADAL" clId="{85B20DD1-29B4-4F7A-8B58-FE732DE164FA}" dt="2023-10-20T13:38:49.486" v="137" actId="1036"/>
        <pc:sldMkLst>
          <pc:docMk/>
          <pc:sldMk cId="972019400" sldId="353"/>
        </pc:sldMkLst>
        <pc:spChg chg="mod">
          <ac:chgData name="Michelle Owens" userId="a66f935b-362b-4ec8-87b8-b38a6451ec64" providerId="ADAL" clId="{85B20DD1-29B4-4F7A-8B58-FE732DE164FA}" dt="2023-10-20T13:38:49.486" v="137" actId="1036"/>
          <ac:spMkLst>
            <pc:docMk/>
            <pc:sldMk cId="972019400" sldId="353"/>
            <ac:spMk id="2" creationId="{17C3EB07-368D-40AA-39E9-351692EFD9B6}"/>
          </ac:spMkLst>
        </pc:spChg>
        <pc:spChg chg="mod">
          <ac:chgData name="Michelle Owens" userId="a66f935b-362b-4ec8-87b8-b38a6451ec64" providerId="ADAL" clId="{85B20DD1-29B4-4F7A-8B58-FE732DE164FA}" dt="2023-10-20T13:38:44.814" v="134" actId="1076"/>
          <ac:spMkLst>
            <pc:docMk/>
            <pc:sldMk cId="972019400" sldId="353"/>
            <ac:spMk id="6" creationId="{2C95D6B9-AD9B-AF13-D5D9-2B16A36F1341}"/>
          </ac:spMkLst>
        </pc:spChg>
      </pc:sldChg>
      <pc:sldChg chg="modSp mod">
        <pc:chgData name="Michelle Owens" userId="a66f935b-362b-4ec8-87b8-b38a6451ec64" providerId="ADAL" clId="{85B20DD1-29B4-4F7A-8B58-FE732DE164FA}" dt="2023-10-20T13:40:48.280" v="152" actId="1036"/>
        <pc:sldMkLst>
          <pc:docMk/>
          <pc:sldMk cId="3109535194" sldId="503"/>
        </pc:sldMkLst>
        <pc:spChg chg="mod">
          <ac:chgData name="Michelle Owens" userId="a66f935b-362b-4ec8-87b8-b38a6451ec64" providerId="ADAL" clId="{85B20DD1-29B4-4F7A-8B58-FE732DE164FA}" dt="2023-10-20T13:40:39.985" v="143" actId="1036"/>
          <ac:spMkLst>
            <pc:docMk/>
            <pc:sldMk cId="3109535194" sldId="503"/>
            <ac:spMk id="6" creationId="{2C95D6B9-AD9B-AF13-D5D9-2B16A36F1341}"/>
          </ac:spMkLst>
        </pc:spChg>
        <pc:spChg chg="mod">
          <ac:chgData name="Michelle Owens" userId="a66f935b-362b-4ec8-87b8-b38a6451ec64" providerId="ADAL" clId="{85B20DD1-29B4-4F7A-8B58-FE732DE164FA}" dt="2023-10-20T13:40:48.280" v="152" actId="1036"/>
          <ac:spMkLst>
            <pc:docMk/>
            <pc:sldMk cId="3109535194" sldId="503"/>
            <ac:spMk id="11" creationId="{8C2731F4-9D86-EBBF-D31A-FE5C9FB5D2FF}"/>
          </ac:spMkLst>
        </pc:spChg>
      </pc:sldChg>
    </pc:docChg>
  </pc:docChgLst>
  <pc:docChgLst>
    <pc:chgData name="Dara Hossley" userId="S::dhossley@hendersoncountync.gov::f1bc5e60-af8e-4dcf-95f6-932d3d1ae95f" providerId="AD" clId="Web-{EA20DC2D-6472-4B37-855F-539A578153F5}"/>
    <pc:docChg chg="addSld sldOrd">
      <pc:chgData name="Dara Hossley" userId="S::dhossley@hendersoncountync.gov::f1bc5e60-af8e-4dcf-95f6-932d3d1ae95f" providerId="AD" clId="Web-{EA20DC2D-6472-4B37-855F-539A578153F5}" dt="2024-03-15T20:08:24.641" v="1"/>
      <pc:docMkLst>
        <pc:docMk/>
      </pc:docMkLst>
      <pc:sldChg chg="add ord replId">
        <pc:chgData name="Dara Hossley" userId="S::dhossley@hendersoncountync.gov::f1bc5e60-af8e-4dcf-95f6-932d3d1ae95f" providerId="AD" clId="Web-{EA20DC2D-6472-4B37-855F-539A578153F5}" dt="2024-03-15T20:08:24.641" v="1"/>
        <pc:sldMkLst>
          <pc:docMk/>
          <pc:sldMk cId="2319171700" sldId="627"/>
        </pc:sldMkLst>
      </pc:sldChg>
    </pc:docChg>
  </pc:docChgLst>
  <pc:docChgLst>
    <pc:chgData name="Dara Hossley" userId="f1bc5e60-af8e-4dcf-95f6-932d3d1ae95f" providerId="ADAL" clId="{756D3E9D-32F1-4262-8B20-01FA91C51DDD}"/>
    <pc:docChg chg="undo custSel addSld delSld modSld sldOrd delMainMaster">
      <pc:chgData name="Dara Hossley" userId="f1bc5e60-af8e-4dcf-95f6-932d3d1ae95f" providerId="ADAL" clId="{756D3E9D-32F1-4262-8B20-01FA91C51DDD}" dt="2023-11-21T14:18:42.972" v="3390" actId="14100"/>
      <pc:docMkLst>
        <pc:docMk/>
      </pc:docMkLst>
      <pc:sldChg chg="modSp mod">
        <pc:chgData name="Dara Hossley" userId="f1bc5e60-af8e-4dcf-95f6-932d3d1ae95f" providerId="ADAL" clId="{756D3E9D-32F1-4262-8B20-01FA91C51DDD}" dt="2023-11-21T14:16:23.598" v="3381" actId="207"/>
        <pc:sldMkLst>
          <pc:docMk/>
          <pc:sldMk cId="2945250370" sldId="256"/>
        </pc:sldMkLst>
        <pc:spChg chg="mod">
          <ac:chgData name="Dara Hossley" userId="f1bc5e60-af8e-4dcf-95f6-932d3d1ae95f" providerId="ADAL" clId="{756D3E9D-32F1-4262-8B20-01FA91C51DDD}" dt="2023-11-21T14:16:23.598" v="3381" actId="207"/>
          <ac:spMkLst>
            <pc:docMk/>
            <pc:sldMk cId="2945250370" sldId="256"/>
            <ac:spMk id="2" creationId="{05C90FE0-7DC8-C863-F052-CA9DD84E707A}"/>
          </ac:spMkLst>
        </pc:spChg>
      </pc:sldChg>
      <pc:sldChg chg="del">
        <pc:chgData name="Dara Hossley" userId="f1bc5e60-af8e-4dcf-95f6-932d3d1ae95f" providerId="ADAL" clId="{756D3E9D-32F1-4262-8B20-01FA91C51DDD}" dt="2023-10-25T17:40:56.588" v="281" actId="47"/>
        <pc:sldMkLst>
          <pc:docMk/>
          <pc:sldMk cId="2826750506" sldId="257"/>
        </pc:sldMkLst>
      </pc:sldChg>
      <pc:sldChg chg="del">
        <pc:chgData name="Dara Hossley" userId="f1bc5e60-af8e-4dcf-95f6-932d3d1ae95f" providerId="ADAL" clId="{756D3E9D-32F1-4262-8B20-01FA91C51DDD}" dt="2023-10-25T17:40:56.588" v="281" actId="47"/>
        <pc:sldMkLst>
          <pc:docMk/>
          <pc:sldMk cId="1778848879" sldId="258"/>
        </pc:sldMkLst>
      </pc:sldChg>
      <pc:sldChg chg="del">
        <pc:chgData name="Dara Hossley" userId="f1bc5e60-af8e-4dcf-95f6-932d3d1ae95f" providerId="ADAL" clId="{756D3E9D-32F1-4262-8B20-01FA91C51DDD}" dt="2023-10-25T17:40:56.588" v="281" actId="47"/>
        <pc:sldMkLst>
          <pc:docMk/>
          <pc:sldMk cId="2041292819" sldId="259"/>
        </pc:sldMkLst>
      </pc:sldChg>
      <pc:sldChg chg="del">
        <pc:chgData name="Dara Hossley" userId="f1bc5e60-af8e-4dcf-95f6-932d3d1ae95f" providerId="ADAL" clId="{756D3E9D-32F1-4262-8B20-01FA91C51DDD}" dt="2023-10-25T17:40:56.588" v="281" actId="47"/>
        <pc:sldMkLst>
          <pc:docMk/>
          <pc:sldMk cId="2959993982" sldId="260"/>
        </pc:sldMkLst>
      </pc:sldChg>
      <pc:sldChg chg="modSp mod ord">
        <pc:chgData name="Dara Hossley" userId="f1bc5e60-af8e-4dcf-95f6-932d3d1ae95f" providerId="ADAL" clId="{756D3E9D-32F1-4262-8B20-01FA91C51DDD}" dt="2023-11-21T14:08:30.724" v="3377" actId="20577"/>
        <pc:sldMkLst>
          <pc:docMk/>
          <pc:sldMk cId="799623174" sldId="266"/>
        </pc:sldMkLst>
        <pc:spChg chg="mod">
          <ac:chgData name="Dara Hossley" userId="f1bc5e60-af8e-4dcf-95f6-932d3d1ae95f" providerId="ADAL" clId="{756D3E9D-32F1-4262-8B20-01FA91C51DDD}" dt="2023-11-21T14:08:30.724" v="3377" actId="20577"/>
          <ac:spMkLst>
            <pc:docMk/>
            <pc:sldMk cId="799623174" sldId="266"/>
            <ac:spMk id="9" creationId="{910BBA7C-2527-68E9-6C0E-80B4FCB89D40}"/>
          </ac:spMkLst>
        </pc:spChg>
      </pc:sldChg>
      <pc:sldChg chg="addSp delSp modSp mod">
        <pc:chgData name="Dara Hossley" userId="f1bc5e60-af8e-4dcf-95f6-932d3d1ae95f" providerId="ADAL" clId="{756D3E9D-32F1-4262-8B20-01FA91C51DDD}" dt="2023-11-14T14:34:33.431" v="2681" actId="1076"/>
        <pc:sldMkLst>
          <pc:docMk/>
          <pc:sldMk cId="613247378" sldId="269"/>
        </pc:sldMkLst>
        <pc:picChg chg="del">
          <ac:chgData name="Dara Hossley" userId="f1bc5e60-af8e-4dcf-95f6-932d3d1ae95f" providerId="ADAL" clId="{756D3E9D-32F1-4262-8B20-01FA91C51DDD}" dt="2023-11-14T14:34:12.147" v="2675" actId="478"/>
          <ac:picMkLst>
            <pc:docMk/>
            <pc:sldMk cId="613247378" sldId="269"/>
            <ac:picMk id="3" creationId="{6A13FFCA-0606-70C0-EB88-8C5935A7D278}"/>
          </ac:picMkLst>
        </pc:picChg>
        <pc:picChg chg="add mod">
          <ac:chgData name="Dara Hossley" userId="f1bc5e60-af8e-4dcf-95f6-932d3d1ae95f" providerId="ADAL" clId="{756D3E9D-32F1-4262-8B20-01FA91C51DDD}" dt="2023-11-14T14:34:33.431" v="2681" actId="1076"/>
          <ac:picMkLst>
            <pc:docMk/>
            <pc:sldMk cId="613247378" sldId="269"/>
            <ac:picMk id="7" creationId="{5AECB639-FA0C-C2D3-9DBC-39114A5D2482}"/>
          </ac:picMkLst>
        </pc:picChg>
      </pc:sldChg>
      <pc:sldChg chg="addSp delSp modSp mod">
        <pc:chgData name="Dara Hossley" userId="f1bc5e60-af8e-4dcf-95f6-932d3d1ae95f" providerId="ADAL" clId="{756D3E9D-32F1-4262-8B20-01FA91C51DDD}" dt="2023-11-14T14:34:57.201" v="2686" actId="14100"/>
        <pc:sldMkLst>
          <pc:docMk/>
          <pc:sldMk cId="280608914" sldId="275"/>
        </pc:sldMkLst>
        <pc:picChg chg="add mod">
          <ac:chgData name="Dara Hossley" userId="f1bc5e60-af8e-4dcf-95f6-932d3d1ae95f" providerId="ADAL" clId="{756D3E9D-32F1-4262-8B20-01FA91C51DDD}" dt="2023-11-14T14:34:57.201" v="2686" actId="14100"/>
          <ac:picMkLst>
            <pc:docMk/>
            <pc:sldMk cId="280608914" sldId="275"/>
            <ac:picMk id="3" creationId="{CE2ADFB0-6A7B-1960-3EA6-2514BB48F0F2}"/>
          </ac:picMkLst>
        </pc:picChg>
        <pc:picChg chg="del">
          <ac:chgData name="Dara Hossley" userId="f1bc5e60-af8e-4dcf-95f6-932d3d1ae95f" providerId="ADAL" clId="{756D3E9D-32F1-4262-8B20-01FA91C51DDD}" dt="2023-11-14T14:34:42.171" v="2682" actId="478"/>
          <ac:picMkLst>
            <pc:docMk/>
            <pc:sldMk cId="280608914" sldId="275"/>
            <ac:picMk id="7" creationId="{A6DE4EA9-F3E5-0F68-5284-87BE4B00EF7C}"/>
          </ac:picMkLst>
        </pc:picChg>
      </pc:sldChg>
      <pc:sldChg chg="addSp delSp modSp mod">
        <pc:chgData name="Dara Hossley" userId="f1bc5e60-af8e-4dcf-95f6-932d3d1ae95f" providerId="ADAL" clId="{756D3E9D-32F1-4262-8B20-01FA91C51DDD}" dt="2023-11-14T14:36:18.722" v="2701" actId="14100"/>
        <pc:sldMkLst>
          <pc:docMk/>
          <pc:sldMk cId="3842336642" sldId="276"/>
        </pc:sldMkLst>
        <pc:spChg chg="mod">
          <ac:chgData name="Dara Hossley" userId="f1bc5e60-af8e-4dcf-95f6-932d3d1ae95f" providerId="ADAL" clId="{756D3E9D-32F1-4262-8B20-01FA91C51DDD}" dt="2023-11-14T14:32:13.945" v="2664" actId="20577"/>
          <ac:spMkLst>
            <pc:docMk/>
            <pc:sldMk cId="3842336642" sldId="276"/>
            <ac:spMk id="2" creationId="{A9A3F766-B4C9-D95E-391E-CFF0A8EE487D}"/>
          </ac:spMkLst>
        </pc:spChg>
        <pc:picChg chg="add mod">
          <ac:chgData name="Dara Hossley" userId="f1bc5e60-af8e-4dcf-95f6-932d3d1ae95f" providerId="ADAL" clId="{756D3E9D-32F1-4262-8B20-01FA91C51DDD}" dt="2023-11-14T14:35:43.327" v="2696" actId="1076"/>
          <ac:picMkLst>
            <pc:docMk/>
            <pc:sldMk cId="3842336642" sldId="276"/>
            <ac:picMk id="7" creationId="{3DBD8ECF-3100-5F6D-2E81-993AF43896ED}"/>
          </ac:picMkLst>
        </pc:picChg>
        <pc:picChg chg="del">
          <ac:chgData name="Dara Hossley" userId="f1bc5e60-af8e-4dcf-95f6-932d3d1ae95f" providerId="ADAL" clId="{756D3E9D-32F1-4262-8B20-01FA91C51DDD}" dt="2023-11-14T14:35:35.475" v="2694" actId="478"/>
          <ac:picMkLst>
            <pc:docMk/>
            <pc:sldMk cId="3842336642" sldId="276"/>
            <ac:picMk id="9" creationId="{A73CAFF8-B908-4E85-CBBF-6F62B00554F1}"/>
          </ac:picMkLst>
        </pc:picChg>
        <pc:picChg chg="add mod">
          <ac:chgData name="Dara Hossley" userId="f1bc5e60-af8e-4dcf-95f6-932d3d1ae95f" providerId="ADAL" clId="{756D3E9D-32F1-4262-8B20-01FA91C51DDD}" dt="2023-11-14T14:36:18.722" v="2701" actId="14100"/>
          <ac:picMkLst>
            <pc:docMk/>
            <pc:sldMk cId="3842336642" sldId="276"/>
            <ac:picMk id="10" creationId="{F2886071-CAAA-150F-02A9-8CCF939F15D5}"/>
          </ac:picMkLst>
        </pc:picChg>
        <pc:picChg chg="del">
          <ac:chgData name="Dara Hossley" userId="f1bc5e60-af8e-4dcf-95f6-932d3d1ae95f" providerId="ADAL" clId="{756D3E9D-32F1-4262-8B20-01FA91C51DDD}" dt="2023-11-14T14:36:03.231" v="2697" actId="478"/>
          <ac:picMkLst>
            <pc:docMk/>
            <pc:sldMk cId="3842336642" sldId="276"/>
            <ac:picMk id="12" creationId="{71FC726D-5E52-D07A-6A33-295917F7ED73}"/>
          </ac:picMkLst>
        </pc:picChg>
      </pc:sldChg>
      <pc:sldChg chg="modSp mod">
        <pc:chgData name="Dara Hossley" userId="f1bc5e60-af8e-4dcf-95f6-932d3d1ae95f" providerId="ADAL" clId="{756D3E9D-32F1-4262-8B20-01FA91C51DDD}" dt="2023-11-14T14:39:30.732" v="2804" actId="20577"/>
        <pc:sldMkLst>
          <pc:docMk/>
          <pc:sldMk cId="3683682304" sldId="277"/>
        </pc:sldMkLst>
        <pc:spChg chg="mod">
          <ac:chgData name="Dara Hossley" userId="f1bc5e60-af8e-4dcf-95f6-932d3d1ae95f" providerId="ADAL" clId="{756D3E9D-32F1-4262-8B20-01FA91C51DDD}" dt="2023-11-14T14:39:30.732" v="2804" actId="20577"/>
          <ac:spMkLst>
            <pc:docMk/>
            <pc:sldMk cId="3683682304" sldId="277"/>
            <ac:spMk id="11" creationId="{8527AC84-E188-CDFC-E217-FDBE59A0E4AB}"/>
          </ac:spMkLst>
        </pc:spChg>
        <pc:spChg chg="mod">
          <ac:chgData name="Dara Hossley" userId="f1bc5e60-af8e-4dcf-95f6-932d3d1ae95f" providerId="ADAL" clId="{756D3E9D-32F1-4262-8B20-01FA91C51DDD}" dt="2023-11-14T14:32:22.600" v="2673" actId="20577"/>
          <ac:spMkLst>
            <pc:docMk/>
            <pc:sldMk cId="3683682304" sldId="277"/>
            <ac:spMk id="15" creationId="{1C887E90-ECD3-8CCF-1328-C151E1228D59}"/>
          </ac:spMkLst>
        </pc:spChg>
        <pc:spChg chg="mod">
          <ac:chgData name="Dara Hossley" userId="f1bc5e60-af8e-4dcf-95f6-932d3d1ae95f" providerId="ADAL" clId="{756D3E9D-32F1-4262-8B20-01FA91C51DDD}" dt="2023-11-14T14:37:56.080" v="2737" actId="20577"/>
          <ac:spMkLst>
            <pc:docMk/>
            <pc:sldMk cId="3683682304" sldId="277"/>
            <ac:spMk id="16" creationId="{5AAC0F18-29CD-75DF-DDEE-BB395E765477}"/>
          </ac:spMkLst>
        </pc:spChg>
      </pc:sldChg>
      <pc:sldChg chg="addSp delSp modSp mod">
        <pc:chgData name="Dara Hossley" userId="f1bc5e60-af8e-4dcf-95f6-932d3d1ae95f" providerId="ADAL" clId="{756D3E9D-32F1-4262-8B20-01FA91C51DDD}" dt="2023-11-14T14:35:25.450" v="2693" actId="14100"/>
        <pc:sldMkLst>
          <pc:docMk/>
          <pc:sldMk cId="77684379" sldId="279"/>
        </pc:sldMkLst>
        <pc:spChg chg="mod">
          <ac:chgData name="Dara Hossley" userId="f1bc5e60-af8e-4dcf-95f6-932d3d1ae95f" providerId="ADAL" clId="{756D3E9D-32F1-4262-8B20-01FA91C51DDD}" dt="2023-11-14T14:32:04.644" v="2655" actId="14100"/>
          <ac:spMkLst>
            <pc:docMk/>
            <pc:sldMk cId="77684379" sldId="279"/>
            <ac:spMk id="11" creationId="{3CD263BD-DFA2-EA36-A4D3-04B07BC67083}"/>
          </ac:spMkLst>
        </pc:spChg>
        <pc:picChg chg="add mod">
          <ac:chgData name="Dara Hossley" userId="f1bc5e60-af8e-4dcf-95f6-932d3d1ae95f" providerId="ADAL" clId="{756D3E9D-32F1-4262-8B20-01FA91C51DDD}" dt="2023-11-14T14:35:25.450" v="2693" actId="14100"/>
          <ac:picMkLst>
            <pc:docMk/>
            <pc:sldMk cId="77684379" sldId="279"/>
            <ac:picMk id="3" creationId="{F53394BF-3B5D-D4DD-80C8-CBA16789495E}"/>
          </ac:picMkLst>
        </pc:picChg>
        <pc:picChg chg="del">
          <ac:chgData name="Dara Hossley" userId="f1bc5e60-af8e-4dcf-95f6-932d3d1ae95f" providerId="ADAL" clId="{756D3E9D-32F1-4262-8B20-01FA91C51DDD}" dt="2023-11-14T14:35:07.770" v="2687" actId="478"/>
          <ac:picMkLst>
            <pc:docMk/>
            <pc:sldMk cId="77684379" sldId="279"/>
            <ac:picMk id="9" creationId="{21D4A00B-414F-B8B9-46DD-A33012704E42}"/>
          </ac:picMkLst>
        </pc:picChg>
      </pc:sldChg>
      <pc:sldChg chg="modSp mod">
        <pc:chgData name="Dara Hossley" userId="f1bc5e60-af8e-4dcf-95f6-932d3d1ae95f" providerId="ADAL" clId="{756D3E9D-32F1-4262-8B20-01FA91C51DDD}" dt="2023-11-21T14:18:42.972" v="3390" actId="14100"/>
        <pc:sldMkLst>
          <pc:docMk/>
          <pc:sldMk cId="972019400" sldId="353"/>
        </pc:sldMkLst>
        <pc:spChg chg="mod">
          <ac:chgData name="Dara Hossley" userId="f1bc5e60-af8e-4dcf-95f6-932d3d1ae95f" providerId="ADAL" clId="{756D3E9D-32F1-4262-8B20-01FA91C51DDD}" dt="2023-11-14T14:27:14.235" v="2523" actId="20577"/>
          <ac:spMkLst>
            <pc:docMk/>
            <pc:sldMk cId="972019400" sldId="353"/>
            <ac:spMk id="2" creationId="{17C3EB07-368D-40AA-39E9-351692EFD9B6}"/>
          </ac:spMkLst>
        </pc:spChg>
        <pc:spChg chg="mod">
          <ac:chgData name="Dara Hossley" userId="f1bc5e60-af8e-4dcf-95f6-932d3d1ae95f" providerId="ADAL" clId="{756D3E9D-32F1-4262-8B20-01FA91C51DDD}" dt="2023-10-23T15:45:19.567" v="192" actId="20577"/>
          <ac:spMkLst>
            <pc:docMk/>
            <pc:sldMk cId="972019400" sldId="353"/>
            <ac:spMk id="6" creationId="{2C95D6B9-AD9B-AF13-D5D9-2B16A36F1341}"/>
          </ac:spMkLst>
        </pc:spChg>
        <pc:picChg chg="mod">
          <ac:chgData name="Dara Hossley" userId="f1bc5e60-af8e-4dcf-95f6-932d3d1ae95f" providerId="ADAL" clId="{756D3E9D-32F1-4262-8B20-01FA91C51DDD}" dt="2023-11-21T14:18:42.972" v="3390" actId="14100"/>
          <ac:picMkLst>
            <pc:docMk/>
            <pc:sldMk cId="972019400" sldId="353"/>
            <ac:picMk id="16" creationId="{DDED8BCF-1373-C731-C4EB-F668626364B9}"/>
          </ac:picMkLst>
        </pc:picChg>
      </pc:sldChg>
      <pc:sldChg chg="addSp delSp modSp mod">
        <pc:chgData name="Dara Hossley" userId="f1bc5e60-af8e-4dcf-95f6-932d3d1ae95f" providerId="ADAL" clId="{756D3E9D-32F1-4262-8B20-01FA91C51DDD}" dt="2023-10-23T15:45:00.347" v="184" actId="207"/>
        <pc:sldMkLst>
          <pc:docMk/>
          <pc:sldMk cId="1037094640" sldId="412"/>
        </pc:sldMkLst>
        <pc:spChg chg="mod">
          <ac:chgData name="Dara Hossley" userId="f1bc5e60-af8e-4dcf-95f6-932d3d1ae95f" providerId="ADAL" clId="{756D3E9D-32F1-4262-8B20-01FA91C51DDD}" dt="2023-10-23T15:37:45.875" v="87" actId="20577"/>
          <ac:spMkLst>
            <pc:docMk/>
            <pc:sldMk cId="1037094640" sldId="412"/>
            <ac:spMk id="2" creationId="{EB9A9B21-F9B3-6DFA-FF76-94916712046D}"/>
          </ac:spMkLst>
        </pc:spChg>
        <pc:spChg chg="del">
          <ac:chgData name="Dara Hossley" userId="f1bc5e60-af8e-4dcf-95f6-932d3d1ae95f" providerId="ADAL" clId="{756D3E9D-32F1-4262-8B20-01FA91C51DDD}" dt="2023-10-23T15:38:21.146" v="88" actId="478"/>
          <ac:spMkLst>
            <pc:docMk/>
            <pc:sldMk cId="1037094640" sldId="412"/>
            <ac:spMk id="4" creationId="{305DACD3-AF7B-9BB9-9AC2-53F8375D3686}"/>
          </ac:spMkLst>
        </pc:spChg>
        <pc:spChg chg="add mod">
          <ac:chgData name="Dara Hossley" userId="f1bc5e60-af8e-4dcf-95f6-932d3d1ae95f" providerId="ADAL" clId="{756D3E9D-32F1-4262-8B20-01FA91C51DDD}" dt="2023-10-23T15:45:00.347" v="184" actId="207"/>
          <ac:spMkLst>
            <pc:docMk/>
            <pc:sldMk cId="1037094640" sldId="412"/>
            <ac:spMk id="7" creationId="{A3DA29D7-128A-9716-D8AE-DE6974C5386B}"/>
          </ac:spMkLst>
        </pc:spChg>
      </pc:sldChg>
      <pc:sldChg chg="del">
        <pc:chgData name="Dara Hossley" userId="f1bc5e60-af8e-4dcf-95f6-932d3d1ae95f" providerId="ADAL" clId="{756D3E9D-32F1-4262-8B20-01FA91C51DDD}" dt="2023-11-20T14:04:33.939" v="2838" actId="47"/>
        <pc:sldMkLst>
          <pc:docMk/>
          <pc:sldMk cId="751838231" sldId="436"/>
        </pc:sldMkLst>
      </pc:sldChg>
      <pc:sldChg chg="modSp mod">
        <pc:chgData name="Dara Hossley" userId="f1bc5e60-af8e-4dcf-95f6-932d3d1ae95f" providerId="ADAL" clId="{756D3E9D-32F1-4262-8B20-01FA91C51DDD}" dt="2023-11-14T14:44:01.338" v="2809" actId="20577"/>
        <pc:sldMkLst>
          <pc:docMk/>
          <pc:sldMk cId="3190009789" sldId="456"/>
        </pc:sldMkLst>
        <pc:spChg chg="mod">
          <ac:chgData name="Dara Hossley" userId="f1bc5e60-af8e-4dcf-95f6-932d3d1ae95f" providerId="ADAL" clId="{756D3E9D-32F1-4262-8B20-01FA91C51DDD}" dt="2023-10-25T17:41:08.161" v="295" actId="5793"/>
          <ac:spMkLst>
            <pc:docMk/>
            <pc:sldMk cId="3190009789" sldId="456"/>
            <ac:spMk id="6" creationId="{3F1858DC-9145-02DD-757B-18AFE82B2219}"/>
          </ac:spMkLst>
        </pc:spChg>
        <pc:spChg chg="mod">
          <ac:chgData name="Dara Hossley" userId="f1bc5e60-af8e-4dcf-95f6-932d3d1ae95f" providerId="ADAL" clId="{756D3E9D-32F1-4262-8B20-01FA91C51DDD}" dt="2023-10-25T17:48:21.627" v="523" actId="20577"/>
          <ac:spMkLst>
            <pc:docMk/>
            <pc:sldMk cId="3190009789" sldId="456"/>
            <ac:spMk id="8" creationId="{A4BCA807-1D4D-2C61-06F9-D20B5F1A3948}"/>
          </ac:spMkLst>
        </pc:spChg>
        <pc:spChg chg="mod">
          <ac:chgData name="Dara Hossley" userId="f1bc5e60-af8e-4dcf-95f6-932d3d1ae95f" providerId="ADAL" clId="{756D3E9D-32F1-4262-8B20-01FA91C51DDD}" dt="2023-11-14T14:44:01.338" v="2809" actId="20577"/>
          <ac:spMkLst>
            <pc:docMk/>
            <pc:sldMk cId="3190009789" sldId="456"/>
            <ac:spMk id="9" creationId="{910BBA7C-2527-68E9-6C0E-80B4FCB89D40}"/>
          </ac:spMkLst>
        </pc:spChg>
      </pc:sldChg>
      <pc:sldChg chg="modSp mod ord">
        <pc:chgData name="Dara Hossley" userId="f1bc5e60-af8e-4dcf-95f6-932d3d1ae95f" providerId="ADAL" clId="{756D3E9D-32F1-4262-8B20-01FA91C51DDD}" dt="2023-11-20T20:24:20.491" v="3215"/>
        <pc:sldMkLst>
          <pc:docMk/>
          <pc:sldMk cId="2131777211" sldId="463"/>
        </pc:sldMkLst>
        <pc:spChg chg="mod">
          <ac:chgData name="Dara Hossley" userId="f1bc5e60-af8e-4dcf-95f6-932d3d1ae95f" providerId="ADAL" clId="{756D3E9D-32F1-4262-8B20-01FA91C51DDD}" dt="2023-11-20T14:03:24.435" v="2837" actId="20577"/>
          <ac:spMkLst>
            <pc:docMk/>
            <pc:sldMk cId="2131777211" sldId="463"/>
            <ac:spMk id="2" creationId="{EF5AAA3E-2E78-1FE0-85E1-8A1AA075BC2C}"/>
          </ac:spMkLst>
        </pc:spChg>
      </pc:sldChg>
      <pc:sldChg chg="del">
        <pc:chgData name="Dara Hossley" userId="f1bc5e60-af8e-4dcf-95f6-932d3d1ae95f" providerId="ADAL" clId="{756D3E9D-32F1-4262-8B20-01FA91C51DDD}" dt="2023-11-20T14:11:30.806" v="2891" actId="47"/>
        <pc:sldMkLst>
          <pc:docMk/>
          <pc:sldMk cId="3398103286" sldId="501"/>
        </pc:sldMkLst>
      </pc:sldChg>
      <pc:sldChg chg="addSp delSp modSp mod">
        <pc:chgData name="Dara Hossley" userId="f1bc5e60-af8e-4dcf-95f6-932d3d1ae95f" providerId="ADAL" clId="{756D3E9D-32F1-4262-8B20-01FA91C51DDD}" dt="2023-11-20T18:15:38.109" v="3071" actId="20577"/>
        <pc:sldMkLst>
          <pc:docMk/>
          <pc:sldMk cId="3109535194" sldId="503"/>
        </pc:sldMkLst>
        <pc:spChg chg="mod">
          <ac:chgData name="Dara Hossley" userId="f1bc5e60-af8e-4dcf-95f6-932d3d1ae95f" providerId="ADAL" clId="{756D3E9D-32F1-4262-8B20-01FA91C51DDD}" dt="2023-10-23T15:52:45.666" v="280" actId="20577"/>
          <ac:spMkLst>
            <pc:docMk/>
            <pc:sldMk cId="3109535194" sldId="503"/>
            <ac:spMk id="6" creationId="{2C95D6B9-AD9B-AF13-D5D9-2B16A36F1341}"/>
          </ac:spMkLst>
        </pc:spChg>
        <pc:spChg chg="mod">
          <ac:chgData name="Dara Hossley" userId="f1bc5e60-af8e-4dcf-95f6-932d3d1ae95f" providerId="ADAL" clId="{756D3E9D-32F1-4262-8B20-01FA91C51DDD}" dt="2023-11-20T18:15:38.109" v="3071" actId="20577"/>
          <ac:spMkLst>
            <pc:docMk/>
            <pc:sldMk cId="3109535194" sldId="503"/>
            <ac:spMk id="11" creationId="{8C2731F4-9D86-EBBF-D31A-FE5C9FB5D2FF}"/>
          </ac:spMkLst>
        </pc:spChg>
        <pc:spChg chg="del mod">
          <ac:chgData name="Dara Hossley" userId="f1bc5e60-af8e-4dcf-95f6-932d3d1ae95f" providerId="ADAL" clId="{756D3E9D-32F1-4262-8B20-01FA91C51DDD}" dt="2023-11-20T18:10:57.506" v="2906" actId="478"/>
          <ac:spMkLst>
            <pc:docMk/>
            <pc:sldMk cId="3109535194" sldId="503"/>
            <ac:spMk id="12" creationId="{FD6AE52D-D31D-E9FF-2528-FE32469850CE}"/>
          </ac:spMkLst>
        </pc:spChg>
        <pc:spChg chg="del">
          <ac:chgData name="Dara Hossley" userId="f1bc5e60-af8e-4dcf-95f6-932d3d1ae95f" providerId="ADAL" clId="{756D3E9D-32F1-4262-8B20-01FA91C51DDD}" dt="2023-11-20T18:11:01.839" v="2908" actId="478"/>
          <ac:spMkLst>
            <pc:docMk/>
            <pc:sldMk cId="3109535194" sldId="503"/>
            <ac:spMk id="13" creationId="{776AC9F2-C5BD-A482-6AE4-8C008E3DFDEF}"/>
          </ac:spMkLst>
        </pc:spChg>
        <pc:spChg chg="mod">
          <ac:chgData name="Dara Hossley" userId="f1bc5e60-af8e-4dcf-95f6-932d3d1ae95f" providerId="ADAL" clId="{756D3E9D-32F1-4262-8B20-01FA91C51DDD}" dt="2023-11-20T18:15:02.430" v="3054" actId="207"/>
          <ac:spMkLst>
            <pc:docMk/>
            <pc:sldMk cId="3109535194" sldId="503"/>
            <ac:spMk id="14" creationId="{C6498834-C754-AE29-69C0-5A33FC6E0571}"/>
          </ac:spMkLst>
        </pc:spChg>
        <pc:spChg chg="add del mod">
          <ac:chgData name="Dara Hossley" userId="f1bc5e60-af8e-4dcf-95f6-932d3d1ae95f" providerId="ADAL" clId="{756D3E9D-32F1-4262-8B20-01FA91C51DDD}" dt="2023-11-20T18:12:45.709" v="2972"/>
          <ac:spMkLst>
            <pc:docMk/>
            <pc:sldMk cId="3109535194" sldId="503"/>
            <ac:spMk id="16" creationId="{873606DF-2E45-CCB6-F0FC-69CA1E1C345D}"/>
          </ac:spMkLst>
        </pc:spChg>
        <pc:spChg chg="add mod">
          <ac:chgData name="Dara Hossley" userId="f1bc5e60-af8e-4dcf-95f6-932d3d1ae95f" providerId="ADAL" clId="{756D3E9D-32F1-4262-8B20-01FA91C51DDD}" dt="2023-11-20T18:15:08.619" v="3055" actId="207"/>
          <ac:spMkLst>
            <pc:docMk/>
            <pc:sldMk cId="3109535194" sldId="503"/>
            <ac:spMk id="17" creationId="{8FC57E97-9BBF-A1E0-6D97-ED268075302D}"/>
          </ac:spMkLst>
        </pc:spChg>
        <pc:picChg chg="add mod">
          <ac:chgData name="Dara Hossley" userId="f1bc5e60-af8e-4dcf-95f6-932d3d1ae95f" providerId="ADAL" clId="{756D3E9D-32F1-4262-8B20-01FA91C51DDD}" dt="2023-11-20T18:11:05.172" v="2909" actId="1076"/>
          <ac:picMkLst>
            <pc:docMk/>
            <pc:sldMk cId="3109535194" sldId="503"/>
            <ac:picMk id="7" creationId="{EB086E83-753B-2129-209A-2505685416A0}"/>
          </ac:picMkLst>
        </pc:picChg>
        <pc:picChg chg="del mod">
          <ac:chgData name="Dara Hossley" userId="f1bc5e60-af8e-4dcf-95f6-932d3d1ae95f" providerId="ADAL" clId="{756D3E9D-32F1-4262-8B20-01FA91C51DDD}" dt="2023-11-20T18:10:39.321" v="2898" actId="478"/>
          <ac:picMkLst>
            <pc:docMk/>
            <pc:sldMk cId="3109535194" sldId="503"/>
            <ac:picMk id="9" creationId="{11B8AC9F-EC31-4084-E18A-69EF57635823}"/>
          </ac:picMkLst>
        </pc:picChg>
        <pc:picChg chg="add mod">
          <ac:chgData name="Dara Hossley" userId="f1bc5e60-af8e-4dcf-95f6-932d3d1ae95f" providerId="ADAL" clId="{756D3E9D-32F1-4262-8B20-01FA91C51DDD}" dt="2023-11-20T18:11:55.480" v="2944" actId="1076"/>
          <ac:picMkLst>
            <pc:docMk/>
            <pc:sldMk cId="3109535194" sldId="503"/>
            <ac:picMk id="10" creationId="{C0E41FE3-407F-0C1D-8A81-51784EEFC0C1}"/>
          </ac:picMkLst>
        </pc:picChg>
        <pc:picChg chg="del">
          <ac:chgData name="Dara Hossley" userId="f1bc5e60-af8e-4dcf-95f6-932d3d1ae95f" providerId="ADAL" clId="{756D3E9D-32F1-4262-8B20-01FA91C51DDD}" dt="2023-11-20T18:10:53.797" v="2904" actId="478"/>
          <ac:picMkLst>
            <pc:docMk/>
            <pc:sldMk cId="3109535194" sldId="503"/>
            <ac:picMk id="15" creationId="{B2D40A6E-E3B6-B342-6799-E2123AC047D8}"/>
          </ac:picMkLst>
        </pc:picChg>
        <pc:picChg chg="del">
          <ac:chgData name="Dara Hossley" userId="f1bc5e60-af8e-4dcf-95f6-932d3d1ae95f" providerId="ADAL" clId="{756D3E9D-32F1-4262-8B20-01FA91C51DDD}" dt="2023-11-20T18:10:59.315" v="2907" actId="478"/>
          <ac:picMkLst>
            <pc:docMk/>
            <pc:sldMk cId="3109535194" sldId="503"/>
            <ac:picMk id="20" creationId="{BE643793-F63D-BB7F-2C1E-DF6ADE348622}"/>
          </ac:picMkLst>
        </pc:picChg>
      </pc:sldChg>
      <pc:sldChg chg="del">
        <pc:chgData name="Dara Hossley" userId="f1bc5e60-af8e-4dcf-95f6-932d3d1ae95f" providerId="ADAL" clId="{756D3E9D-32F1-4262-8B20-01FA91C51DDD}" dt="2023-10-25T17:40:56.588" v="281" actId="47"/>
        <pc:sldMkLst>
          <pc:docMk/>
          <pc:sldMk cId="994101721" sldId="504"/>
        </pc:sldMkLst>
      </pc:sldChg>
      <pc:sldChg chg="del">
        <pc:chgData name="Dara Hossley" userId="f1bc5e60-af8e-4dcf-95f6-932d3d1ae95f" providerId="ADAL" clId="{756D3E9D-32F1-4262-8B20-01FA91C51DDD}" dt="2023-10-23T15:36:50.815" v="76" actId="47"/>
        <pc:sldMkLst>
          <pc:docMk/>
          <pc:sldMk cId="1085206871" sldId="505"/>
        </pc:sldMkLst>
      </pc:sldChg>
      <pc:sldChg chg="del">
        <pc:chgData name="Dara Hossley" userId="f1bc5e60-af8e-4dcf-95f6-932d3d1ae95f" providerId="ADAL" clId="{756D3E9D-32F1-4262-8B20-01FA91C51DDD}" dt="2023-10-23T15:36:50.815" v="76" actId="47"/>
        <pc:sldMkLst>
          <pc:docMk/>
          <pc:sldMk cId="8064453" sldId="506"/>
        </pc:sldMkLst>
      </pc:sldChg>
      <pc:sldChg chg="del">
        <pc:chgData name="Dara Hossley" userId="f1bc5e60-af8e-4dcf-95f6-932d3d1ae95f" providerId="ADAL" clId="{756D3E9D-32F1-4262-8B20-01FA91C51DDD}" dt="2023-10-23T15:36:50.815" v="76" actId="47"/>
        <pc:sldMkLst>
          <pc:docMk/>
          <pc:sldMk cId="3342576135" sldId="508"/>
        </pc:sldMkLst>
      </pc:sldChg>
      <pc:sldChg chg="del">
        <pc:chgData name="Dara Hossley" userId="f1bc5e60-af8e-4dcf-95f6-932d3d1ae95f" providerId="ADAL" clId="{756D3E9D-32F1-4262-8B20-01FA91C51DDD}" dt="2023-10-23T15:37:00.562" v="77" actId="47"/>
        <pc:sldMkLst>
          <pc:docMk/>
          <pc:sldMk cId="716322876" sldId="545"/>
        </pc:sldMkLst>
      </pc:sldChg>
      <pc:sldChg chg="del">
        <pc:chgData name="Dara Hossley" userId="f1bc5e60-af8e-4dcf-95f6-932d3d1ae95f" providerId="ADAL" clId="{756D3E9D-32F1-4262-8B20-01FA91C51DDD}" dt="2023-11-20T14:05:12.227" v="2839" actId="47"/>
        <pc:sldMkLst>
          <pc:docMk/>
          <pc:sldMk cId="2216748316" sldId="547"/>
        </pc:sldMkLst>
      </pc:sldChg>
      <pc:sldChg chg="add">
        <pc:chgData name="Dara Hossley" userId="f1bc5e60-af8e-4dcf-95f6-932d3d1ae95f" providerId="ADAL" clId="{756D3E9D-32F1-4262-8B20-01FA91C51DDD}" dt="2023-11-20T14:02:56.613" v="2810" actId="2890"/>
        <pc:sldMkLst>
          <pc:docMk/>
          <pc:sldMk cId="191574982" sldId="548"/>
        </pc:sldMkLst>
      </pc:sldChg>
      <pc:sldChg chg="modSp add mod ord">
        <pc:chgData name="Dara Hossley" userId="f1bc5e60-af8e-4dcf-95f6-932d3d1ae95f" providerId="ADAL" clId="{756D3E9D-32F1-4262-8B20-01FA91C51DDD}" dt="2023-11-20T18:19:07.819" v="3098" actId="404"/>
        <pc:sldMkLst>
          <pc:docMk/>
          <pc:sldMk cId="2566749818" sldId="557"/>
        </pc:sldMkLst>
        <pc:spChg chg="mod">
          <ac:chgData name="Dara Hossley" userId="f1bc5e60-af8e-4dcf-95f6-932d3d1ae95f" providerId="ADAL" clId="{756D3E9D-32F1-4262-8B20-01FA91C51DDD}" dt="2023-11-20T18:18:12.250" v="3078" actId="20577"/>
          <ac:spMkLst>
            <pc:docMk/>
            <pc:sldMk cId="2566749818" sldId="557"/>
            <ac:spMk id="2" creationId="{EF5AAA3E-2E78-1FE0-85E1-8A1AA075BC2C}"/>
          </ac:spMkLst>
        </pc:spChg>
        <pc:spChg chg="mod">
          <ac:chgData name="Dara Hossley" userId="f1bc5e60-af8e-4dcf-95f6-932d3d1ae95f" providerId="ADAL" clId="{756D3E9D-32F1-4262-8B20-01FA91C51DDD}" dt="2023-11-20T18:19:07.819" v="3098" actId="404"/>
          <ac:spMkLst>
            <pc:docMk/>
            <pc:sldMk cId="2566749818" sldId="557"/>
            <ac:spMk id="3" creationId="{AB95262B-439D-1646-71A4-C10F264002D3}"/>
          </ac:spMkLst>
        </pc:spChg>
      </pc:sldChg>
      <pc:sldChg chg="ord">
        <pc:chgData name="Dara Hossley" userId="f1bc5e60-af8e-4dcf-95f6-932d3d1ae95f" providerId="ADAL" clId="{756D3E9D-32F1-4262-8B20-01FA91C51DDD}" dt="2023-11-21T14:06:52.009" v="3353"/>
        <pc:sldMkLst>
          <pc:docMk/>
          <pc:sldMk cId="3536116618" sldId="557"/>
        </pc:sldMkLst>
      </pc:sldChg>
      <pc:sldChg chg="addSp delSp modSp del mod ord">
        <pc:chgData name="Dara Hossley" userId="f1bc5e60-af8e-4dcf-95f6-932d3d1ae95f" providerId="ADAL" clId="{756D3E9D-32F1-4262-8B20-01FA91C51DDD}" dt="2023-11-21T14:06:52.009" v="3353"/>
        <pc:sldMkLst>
          <pc:docMk/>
          <pc:sldMk cId="256010590" sldId="558"/>
        </pc:sldMkLst>
        <pc:spChg chg="mod">
          <ac:chgData name="Dara Hossley" userId="f1bc5e60-af8e-4dcf-95f6-932d3d1ae95f" providerId="ADAL" clId="{756D3E9D-32F1-4262-8B20-01FA91C51DDD}" dt="2023-11-20T18:40:13.386" v="3155" actId="14100"/>
          <ac:spMkLst>
            <pc:docMk/>
            <pc:sldMk cId="256010590" sldId="558"/>
            <ac:spMk id="2" creationId="{00000000-0000-0000-0000-000000000000}"/>
          </ac:spMkLst>
        </pc:spChg>
        <pc:spChg chg="add del mod">
          <ac:chgData name="Dara Hossley" userId="f1bc5e60-af8e-4dcf-95f6-932d3d1ae95f" providerId="ADAL" clId="{756D3E9D-32F1-4262-8B20-01FA91C51DDD}" dt="2023-11-20T18:40:11.514" v="3152" actId="47"/>
          <ac:spMkLst>
            <pc:docMk/>
            <pc:sldMk cId="256010590" sldId="558"/>
            <ac:spMk id="3" creationId="{7F48F807-861C-608E-9121-22012BC8D39B}"/>
          </ac:spMkLst>
        </pc:spChg>
        <pc:spChg chg="add mod">
          <ac:chgData name="Dara Hossley" userId="f1bc5e60-af8e-4dcf-95f6-932d3d1ae95f" providerId="ADAL" clId="{756D3E9D-32F1-4262-8B20-01FA91C51DDD}" dt="2023-11-20T18:40:14.439" v="3157" actId="1076"/>
          <ac:spMkLst>
            <pc:docMk/>
            <pc:sldMk cId="256010590" sldId="558"/>
            <ac:spMk id="4" creationId="{9938EC67-F287-7F46-AE9D-1E4DB6C2AB0F}"/>
          </ac:spMkLst>
        </pc:spChg>
      </pc:sldChg>
      <pc:sldChg chg="addSp delSp modSp del mod ord">
        <pc:chgData name="Dara Hossley" userId="f1bc5e60-af8e-4dcf-95f6-932d3d1ae95f" providerId="ADAL" clId="{756D3E9D-32F1-4262-8B20-01FA91C51DDD}" dt="2023-11-21T14:06:52.009" v="3353"/>
        <pc:sldMkLst>
          <pc:docMk/>
          <pc:sldMk cId="224498444" sldId="559"/>
        </pc:sldMkLst>
        <pc:spChg chg="add del mod">
          <ac:chgData name="Dara Hossley" userId="f1bc5e60-af8e-4dcf-95f6-932d3d1ae95f" providerId="ADAL" clId="{756D3E9D-32F1-4262-8B20-01FA91C51DDD}" dt="2023-11-20T18:40:10.377" v="3150" actId="6549"/>
          <ac:spMkLst>
            <pc:docMk/>
            <pc:sldMk cId="224498444" sldId="559"/>
            <ac:spMk id="2" creationId="{00000000-0000-0000-0000-000000000000}"/>
          </ac:spMkLst>
        </pc:spChg>
        <pc:spChg chg="add del mod">
          <ac:chgData name="Dara Hossley" userId="f1bc5e60-af8e-4dcf-95f6-932d3d1ae95f" providerId="ADAL" clId="{756D3E9D-32F1-4262-8B20-01FA91C51DDD}" dt="2023-11-20T18:40:09.107" v="3148"/>
          <ac:spMkLst>
            <pc:docMk/>
            <pc:sldMk cId="224498444" sldId="559"/>
            <ac:spMk id="3" creationId="{AB26333E-1385-FA5A-3393-DED1296997BC}"/>
          </ac:spMkLst>
        </pc:spChg>
        <pc:spChg chg="add del mod">
          <ac:chgData name="Dara Hossley" userId="f1bc5e60-af8e-4dcf-95f6-932d3d1ae95f" providerId="ADAL" clId="{756D3E9D-32F1-4262-8B20-01FA91C51DDD}" dt="2023-11-20T18:40:06.402" v="3143"/>
          <ac:spMkLst>
            <pc:docMk/>
            <pc:sldMk cId="224498444" sldId="559"/>
            <ac:spMk id="4" creationId="{B2C404D6-D9AB-61C9-26AA-D75CFE2EFC76}"/>
          </ac:spMkLst>
        </pc:spChg>
        <pc:spChg chg="add del mod">
          <ac:chgData name="Dara Hossley" userId="f1bc5e60-af8e-4dcf-95f6-932d3d1ae95f" providerId="ADAL" clId="{756D3E9D-32F1-4262-8B20-01FA91C51DDD}" dt="2023-11-20T18:40:05.052" v="3141"/>
          <ac:spMkLst>
            <pc:docMk/>
            <pc:sldMk cId="224498444" sldId="559"/>
            <ac:spMk id="5" creationId="{2C10332E-CB93-294D-B8F4-B875B1B85521}"/>
          </ac:spMkLst>
        </pc:spChg>
      </pc:sldChg>
      <pc:sldChg chg="del ord">
        <pc:chgData name="Dara Hossley" userId="f1bc5e60-af8e-4dcf-95f6-932d3d1ae95f" providerId="ADAL" clId="{756D3E9D-32F1-4262-8B20-01FA91C51DDD}" dt="2023-11-21T14:06:52.009" v="3353"/>
        <pc:sldMkLst>
          <pc:docMk/>
          <pc:sldMk cId="254543032" sldId="560"/>
        </pc:sldMkLst>
      </pc:sldChg>
      <pc:sldChg chg="ord">
        <pc:chgData name="Dara Hossley" userId="f1bc5e60-af8e-4dcf-95f6-932d3d1ae95f" providerId="ADAL" clId="{756D3E9D-32F1-4262-8B20-01FA91C51DDD}" dt="2023-11-21T14:06:52.009" v="3353"/>
        <pc:sldMkLst>
          <pc:docMk/>
          <pc:sldMk cId="4038025988" sldId="561"/>
        </pc:sldMkLst>
      </pc:sldChg>
      <pc:sldChg chg="ord">
        <pc:chgData name="Dara Hossley" userId="f1bc5e60-af8e-4dcf-95f6-932d3d1ae95f" providerId="ADAL" clId="{756D3E9D-32F1-4262-8B20-01FA91C51DDD}" dt="2023-11-21T14:06:52.009" v="3353"/>
        <pc:sldMkLst>
          <pc:docMk/>
          <pc:sldMk cId="849254507" sldId="562"/>
        </pc:sldMkLst>
      </pc:sldChg>
      <pc:sldChg chg="modSp new mod ord">
        <pc:chgData name="Dara Hossley" userId="f1bc5e60-af8e-4dcf-95f6-932d3d1ae95f" providerId="ADAL" clId="{756D3E9D-32F1-4262-8B20-01FA91C51DDD}" dt="2023-11-21T14:17:38.552" v="3388"/>
        <pc:sldMkLst>
          <pc:docMk/>
          <pc:sldMk cId="1839863593" sldId="563"/>
        </pc:sldMkLst>
        <pc:spChg chg="mod">
          <ac:chgData name="Dara Hossley" userId="f1bc5e60-af8e-4dcf-95f6-932d3d1ae95f" providerId="ADAL" clId="{756D3E9D-32F1-4262-8B20-01FA91C51DDD}" dt="2023-11-21T14:17:38.552" v="3388"/>
          <ac:spMkLst>
            <pc:docMk/>
            <pc:sldMk cId="1839863593" sldId="563"/>
            <ac:spMk id="2" creationId="{84E7E108-2E38-2C87-7CDB-4AD4942BEC82}"/>
          </ac:spMkLst>
        </pc:spChg>
        <pc:spChg chg="mod">
          <ac:chgData name="Dara Hossley" userId="f1bc5e60-af8e-4dcf-95f6-932d3d1ae95f" providerId="ADAL" clId="{756D3E9D-32F1-4262-8B20-01FA91C51DDD}" dt="2023-11-21T13:53:28.630" v="3291" actId="20577"/>
          <ac:spMkLst>
            <pc:docMk/>
            <pc:sldMk cId="1839863593" sldId="563"/>
            <ac:spMk id="3" creationId="{D72BB1A1-0464-C227-14AC-E4EB1B7FF1AF}"/>
          </ac:spMkLst>
        </pc:spChg>
      </pc:sldChg>
      <pc:sldChg chg="modSp add mod ord">
        <pc:chgData name="Dara Hossley" userId="f1bc5e60-af8e-4dcf-95f6-932d3d1ae95f" providerId="ADAL" clId="{756D3E9D-32F1-4262-8B20-01FA91C51DDD}" dt="2023-11-21T14:07:38.318" v="3371" actId="20577"/>
        <pc:sldMkLst>
          <pc:docMk/>
          <pc:sldMk cId="353221626" sldId="564"/>
        </pc:sldMkLst>
        <pc:spChg chg="mod">
          <ac:chgData name="Dara Hossley" userId="f1bc5e60-af8e-4dcf-95f6-932d3d1ae95f" providerId="ADAL" clId="{756D3E9D-32F1-4262-8B20-01FA91C51DDD}" dt="2023-11-21T14:07:22.543" v="3358" actId="20577"/>
          <ac:spMkLst>
            <pc:docMk/>
            <pc:sldMk cId="353221626" sldId="564"/>
            <ac:spMk id="2" creationId="{EF5AAA3E-2E78-1FE0-85E1-8A1AA075BC2C}"/>
          </ac:spMkLst>
        </pc:spChg>
        <pc:spChg chg="mod">
          <ac:chgData name="Dara Hossley" userId="f1bc5e60-af8e-4dcf-95f6-932d3d1ae95f" providerId="ADAL" clId="{756D3E9D-32F1-4262-8B20-01FA91C51DDD}" dt="2023-11-21T14:07:38.318" v="3371" actId="20577"/>
          <ac:spMkLst>
            <pc:docMk/>
            <pc:sldMk cId="353221626" sldId="564"/>
            <ac:spMk id="3" creationId="{AB95262B-439D-1646-71A4-C10F264002D3}"/>
          </ac:spMkLst>
        </pc:spChg>
      </pc:sldChg>
      <pc:sldMasterChg chg="del delSldLayout">
        <pc:chgData name="Dara Hossley" userId="f1bc5e60-af8e-4dcf-95f6-932d3d1ae95f" providerId="ADAL" clId="{756D3E9D-32F1-4262-8B20-01FA91C51DDD}" dt="2023-10-25T17:40:56.588" v="281" actId="47"/>
        <pc:sldMasterMkLst>
          <pc:docMk/>
          <pc:sldMasterMk cId="2590865803" sldId="2147483772"/>
        </pc:sldMasterMkLst>
        <pc:sldLayoutChg chg="del">
          <pc:chgData name="Dara Hossley" userId="f1bc5e60-af8e-4dcf-95f6-932d3d1ae95f" providerId="ADAL" clId="{756D3E9D-32F1-4262-8B20-01FA91C51DDD}" dt="2023-10-25T17:40:56.588" v="281" actId="47"/>
          <pc:sldLayoutMkLst>
            <pc:docMk/>
            <pc:sldMasterMk cId="2590865803" sldId="2147483772"/>
            <pc:sldLayoutMk cId="2124286458" sldId="2147483773"/>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1484076367" sldId="2147483774"/>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3588460453" sldId="2147483775"/>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136540979" sldId="2147483776"/>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2456231560" sldId="2147483777"/>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2227806493" sldId="2147483778"/>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3291303518" sldId="2147483779"/>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974909961" sldId="2147483780"/>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2091909113" sldId="2147483781"/>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614949731" sldId="2147483782"/>
          </pc:sldLayoutMkLst>
        </pc:sldLayoutChg>
        <pc:sldLayoutChg chg="del">
          <pc:chgData name="Dara Hossley" userId="f1bc5e60-af8e-4dcf-95f6-932d3d1ae95f" providerId="ADAL" clId="{756D3E9D-32F1-4262-8B20-01FA91C51DDD}" dt="2023-10-25T17:40:56.588" v="281" actId="47"/>
          <pc:sldLayoutMkLst>
            <pc:docMk/>
            <pc:sldMasterMk cId="2590865803" sldId="2147483772"/>
            <pc:sldLayoutMk cId="2320324376" sldId="2147483783"/>
          </pc:sldLayoutMkLst>
        </pc:sldLayoutChg>
      </pc:sldMasterChg>
    </pc:docChg>
  </pc:docChgLst>
  <pc:docChgLst>
    <pc:chgData name="Amy Boswell" userId="257d3738-91e5-474d-b519-8e3622b239c2" providerId="ADAL" clId="{AFD006E1-4D3B-453B-91DA-8E0D233C06A0}"/>
    <pc:docChg chg="sldOrd">
      <pc:chgData name="Amy Boswell" userId="257d3738-91e5-474d-b519-8e3622b239c2" providerId="ADAL" clId="{AFD006E1-4D3B-453B-91DA-8E0D233C06A0}" dt="2023-10-27T17:22:53.733" v="0" actId="20578"/>
      <pc:docMkLst>
        <pc:docMk/>
      </pc:docMkLst>
      <pc:sldChg chg="ord">
        <pc:chgData name="Amy Boswell" userId="257d3738-91e5-474d-b519-8e3622b239c2" providerId="ADAL" clId="{AFD006E1-4D3B-453B-91DA-8E0D233C06A0}" dt="2023-10-27T17:22:53.733" v="0" actId="20578"/>
        <pc:sldMkLst>
          <pc:docMk/>
          <pc:sldMk cId="3190009789" sldId="456"/>
        </pc:sldMkLst>
      </pc:sldChg>
    </pc:docChg>
  </pc:docChgLst>
  <pc:docChgLst>
    <pc:chgData name="Michelle Owens" userId="a66f935b-362b-4ec8-87b8-b38a6451ec64" providerId="ADAL" clId="{34329BDD-82A7-4C70-A344-19BE37B14E38}"/>
    <pc:docChg chg="undo custSel delSld modSld sldOrd delMainMaster modNotesMaster modHandout">
      <pc:chgData name="Michelle Owens" userId="a66f935b-362b-4ec8-87b8-b38a6451ec64" providerId="ADAL" clId="{34329BDD-82A7-4C70-A344-19BE37B14E38}" dt="2024-01-25T21:14:08.431" v="883" actId="20577"/>
      <pc:docMkLst>
        <pc:docMk/>
      </pc:docMkLst>
      <pc:sldChg chg="modNotes">
        <pc:chgData name="Michelle Owens" userId="a66f935b-362b-4ec8-87b8-b38a6451ec64" providerId="ADAL" clId="{34329BDD-82A7-4C70-A344-19BE37B14E38}" dt="2024-01-24T19:37:42.296" v="18"/>
        <pc:sldMkLst>
          <pc:docMk/>
          <pc:sldMk cId="0" sldId="257"/>
        </pc:sldMkLst>
      </pc:sldChg>
      <pc:sldChg chg="modNotes">
        <pc:chgData name="Michelle Owens" userId="a66f935b-362b-4ec8-87b8-b38a6451ec64" providerId="ADAL" clId="{34329BDD-82A7-4C70-A344-19BE37B14E38}" dt="2024-01-24T19:37:42.296" v="18"/>
        <pc:sldMkLst>
          <pc:docMk/>
          <pc:sldMk cId="0" sldId="258"/>
        </pc:sldMkLst>
      </pc:sldChg>
      <pc:sldChg chg="modNotes">
        <pc:chgData name="Michelle Owens" userId="a66f935b-362b-4ec8-87b8-b38a6451ec64" providerId="ADAL" clId="{34329BDD-82A7-4C70-A344-19BE37B14E38}" dt="2024-01-24T19:37:42.296" v="18"/>
        <pc:sldMkLst>
          <pc:docMk/>
          <pc:sldMk cId="0" sldId="259"/>
        </pc:sldMkLst>
      </pc:sldChg>
      <pc:sldChg chg="modNotes">
        <pc:chgData name="Michelle Owens" userId="a66f935b-362b-4ec8-87b8-b38a6451ec64" providerId="ADAL" clId="{34329BDD-82A7-4C70-A344-19BE37B14E38}" dt="2024-01-24T19:37:42.296" v="18"/>
        <pc:sldMkLst>
          <pc:docMk/>
          <pc:sldMk cId="0" sldId="261"/>
        </pc:sldMkLst>
      </pc:sldChg>
      <pc:sldChg chg="modNotes">
        <pc:chgData name="Michelle Owens" userId="a66f935b-362b-4ec8-87b8-b38a6451ec64" providerId="ADAL" clId="{34329BDD-82A7-4C70-A344-19BE37B14E38}" dt="2024-01-24T19:37:42.296" v="18"/>
        <pc:sldMkLst>
          <pc:docMk/>
          <pc:sldMk cId="0" sldId="262"/>
        </pc:sldMkLst>
      </pc:sldChg>
      <pc:sldChg chg="modNotes">
        <pc:chgData name="Michelle Owens" userId="a66f935b-362b-4ec8-87b8-b38a6451ec64" providerId="ADAL" clId="{34329BDD-82A7-4C70-A344-19BE37B14E38}" dt="2024-01-24T19:37:42.296" v="18"/>
        <pc:sldMkLst>
          <pc:docMk/>
          <pc:sldMk cId="0" sldId="264"/>
        </pc:sldMkLst>
      </pc:sldChg>
      <pc:sldChg chg="modNotes">
        <pc:chgData name="Michelle Owens" userId="a66f935b-362b-4ec8-87b8-b38a6451ec64" providerId="ADAL" clId="{34329BDD-82A7-4C70-A344-19BE37B14E38}" dt="2024-01-24T19:37:42.296" v="18"/>
        <pc:sldMkLst>
          <pc:docMk/>
          <pc:sldMk cId="0" sldId="265"/>
        </pc:sldMkLst>
      </pc:sldChg>
      <pc:sldChg chg="modSp mod">
        <pc:chgData name="Michelle Owens" userId="a66f935b-362b-4ec8-87b8-b38a6451ec64" providerId="ADAL" clId="{34329BDD-82A7-4C70-A344-19BE37B14E38}" dt="2024-01-24T21:49:10.741" v="706" actId="14100"/>
        <pc:sldMkLst>
          <pc:docMk/>
          <pc:sldMk cId="799623174" sldId="266"/>
        </pc:sldMkLst>
        <pc:spChg chg="mod">
          <ac:chgData name="Michelle Owens" userId="a66f935b-362b-4ec8-87b8-b38a6451ec64" providerId="ADAL" clId="{34329BDD-82A7-4C70-A344-19BE37B14E38}" dt="2024-01-24T21:49:10.741" v="706" actId="14100"/>
          <ac:spMkLst>
            <pc:docMk/>
            <pc:sldMk cId="799623174" sldId="266"/>
            <ac:spMk id="9" creationId="{910BBA7C-2527-68E9-6C0E-80B4FCB89D40}"/>
          </ac:spMkLst>
        </pc:spChg>
      </pc:sldChg>
      <pc:sldChg chg="modNotes">
        <pc:chgData name="Michelle Owens" userId="a66f935b-362b-4ec8-87b8-b38a6451ec64" providerId="ADAL" clId="{34329BDD-82A7-4C70-A344-19BE37B14E38}" dt="2024-01-24T19:37:42.296" v="18"/>
        <pc:sldMkLst>
          <pc:docMk/>
          <pc:sldMk cId="0" sldId="267"/>
        </pc:sldMkLst>
      </pc:sldChg>
      <pc:sldChg chg="modNotes">
        <pc:chgData name="Michelle Owens" userId="a66f935b-362b-4ec8-87b8-b38a6451ec64" providerId="ADAL" clId="{34329BDD-82A7-4C70-A344-19BE37B14E38}" dt="2024-01-24T19:37:42.296" v="18"/>
        <pc:sldMkLst>
          <pc:docMk/>
          <pc:sldMk cId="0" sldId="268"/>
        </pc:sldMkLst>
      </pc:sldChg>
      <pc:sldChg chg="modNotes">
        <pc:chgData name="Michelle Owens" userId="a66f935b-362b-4ec8-87b8-b38a6451ec64" providerId="ADAL" clId="{34329BDD-82A7-4C70-A344-19BE37B14E38}" dt="2024-01-24T19:37:42.296" v="18"/>
        <pc:sldMkLst>
          <pc:docMk/>
          <pc:sldMk cId="0" sldId="270"/>
        </pc:sldMkLst>
      </pc:sldChg>
      <pc:sldChg chg="modNotes">
        <pc:chgData name="Michelle Owens" userId="a66f935b-362b-4ec8-87b8-b38a6451ec64" providerId="ADAL" clId="{34329BDD-82A7-4C70-A344-19BE37B14E38}" dt="2024-01-24T19:37:42.296" v="18"/>
        <pc:sldMkLst>
          <pc:docMk/>
          <pc:sldMk cId="0" sldId="271"/>
        </pc:sldMkLst>
      </pc:sldChg>
      <pc:sldChg chg="modNotes">
        <pc:chgData name="Michelle Owens" userId="a66f935b-362b-4ec8-87b8-b38a6451ec64" providerId="ADAL" clId="{34329BDD-82A7-4C70-A344-19BE37B14E38}" dt="2024-01-24T19:37:42.296" v="18"/>
        <pc:sldMkLst>
          <pc:docMk/>
          <pc:sldMk cId="0" sldId="272"/>
        </pc:sldMkLst>
      </pc:sldChg>
      <pc:sldChg chg="modNotes">
        <pc:chgData name="Michelle Owens" userId="a66f935b-362b-4ec8-87b8-b38a6451ec64" providerId="ADAL" clId="{34329BDD-82A7-4C70-A344-19BE37B14E38}" dt="2024-01-24T19:37:42.296" v="18"/>
        <pc:sldMkLst>
          <pc:docMk/>
          <pc:sldMk cId="0" sldId="273"/>
        </pc:sldMkLst>
      </pc:sldChg>
      <pc:sldChg chg="modNotes">
        <pc:chgData name="Michelle Owens" userId="a66f935b-362b-4ec8-87b8-b38a6451ec64" providerId="ADAL" clId="{34329BDD-82A7-4C70-A344-19BE37B14E38}" dt="2024-01-24T19:37:42.296" v="18"/>
        <pc:sldMkLst>
          <pc:docMk/>
          <pc:sldMk cId="0" sldId="274"/>
        </pc:sldMkLst>
      </pc:sldChg>
      <pc:sldChg chg="modNotes">
        <pc:chgData name="Michelle Owens" userId="a66f935b-362b-4ec8-87b8-b38a6451ec64" providerId="ADAL" clId="{34329BDD-82A7-4C70-A344-19BE37B14E38}" dt="2024-01-24T19:37:42.296" v="18"/>
        <pc:sldMkLst>
          <pc:docMk/>
          <pc:sldMk cId="0" sldId="275"/>
        </pc:sldMkLst>
      </pc:sldChg>
      <pc:sldChg chg="modNotes">
        <pc:chgData name="Michelle Owens" userId="a66f935b-362b-4ec8-87b8-b38a6451ec64" providerId="ADAL" clId="{34329BDD-82A7-4C70-A344-19BE37B14E38}" dt="2024-01-24T19:37:42.296" v="18"/>
        <pc:sldMkLst>
          <pc:docMk/>
          <pc:sldMk cId="0" sldId="276"/>
        </pc:sldMkLst>
      </pc:sldChg>
      <pc:sldChg chg="modNotes">
        <pc:chgData name="Michelle Owens" userId="a66f935b-362b-4ec8-87b8-b38a6451ec64" providerId="ADAL" clId="{34329BDD-82A7-4C70-A344-19BE37B14E38}" dt="2024-01-24T19:37:42.296" v="18"/>
        <pc:sldMkLst>
          <pc:docMk/>
          <pc:sldMk cId="0" sldId="277"/>
        </pc:sldMkLst>
      </pc:sldChg>
      <pc:sldChg chg="modNotes">
        <pc:chgData name="Michelle Owens" userId="a66f935b-362b-4ec8-87b8-b38a6451ec64" providerId="ADAL" clId="{34329BDD-82A7-4C70-A344-19BE37B14E38}" dt="2024-01-24T19:37:42.296" v="18"/>
        <pc:sldMkLst>
          <pc:docMk/>
          <pc:sldMk cId="0" sldId="278"/>
        </pc:sldMkLst>
      </pc:sldChg>
      <pc:sldChg chg="modNotes">
        <pc:chgData name="Michelle Owens" userId="a66f935b-362b-4ec8-87b8-b38a6451ec64" providerId="ADAL" clId="{34329BDD-82A7-4C70-A344-19BE37B14E38}" dt="2024-01-24T19:37:42.296" v="18"/>
        <pc:sldMkLst>
          <pc:docMk/>
          <pc:sldMk cId="0" sldId="279"/>
        </pc:sldMkLst>
      </pc:sldChg>
      <pc:sldChg chg="modNotes">
        <pc:chgData name="Michelle Owens" userId="a66f935b-362b-4ec8-87b8-b38a6451ec64" providerId="ADAL" clId="{34329BDD-82A7-4C70-A344-19BE37B14E38}" dt="2024-01-24T19:37:42.296" v="18"/>
        <pc:sldMkLst>
          <pc:docMk/>
          <pc:sldMk cId="0" sldId="281"/>
        </pc:sldMkLst>
      </pc:sldChg>
      <pc:sldChg chg="modNotes">
        <pc:chgData name="Michelle Owens" userId="a66f935b-362b-4ec8-87b8-b38a6451ec64" providerId="ADAL" clId="{34329BDD-82A7-4C70-A344-19BE37B14E38}" dt="2024-01-24T19:37:42.296" v="18"/>
        <pc:sldMkLst>
          <pc:docMk/>
          <pc:sldMk cId="0" sldId="282"/>
        </pc:sldMkLst>
      </pc:sldChg>
      <pc:sldChg chg="modNotes">
        <pc:chgData name="Michelle Owens" userId="a66f935b-362b-4ec8-87b8-b38a6451ec64" providerId="ADAL" clId="{34329BDD-82A7-4C70-A344-19BE37B14E38}" dt="2024-01-24T19:37:42.296" v="18"/>
        <pc:sldMkLst>
          <pc:docMk/>
          <pc:sldMk cId="0" sldId="283"/>
        </pc:sldMkLst>
      </pc:sldChg>
      <pc:sldChg chg="modNotes">
        <pc:chgData name="Michelle Owens" userId="a66f935b-362b-4ec8-87b8-b38a6451ec64" providerId="ADAL" clId="{34329BDD-82A7-4C70-A344-19BE37B14E38}" dt="2024-01-24T19:37:42.296" v="18"/>
        <pc:sldMkLst>
          <pc:docMk/>
          <pc:sldMk cId="0" sldId="284"/>
        </pc:sldMkLst>
      </pc:sldChg>
      <pc:sldChg chg="modNotes">
        <pc:chgData name="Michelle Owens" userId="a66f935b-362b-4ec8-87b8-b38a6451ec64" providerId="ADAL" clId="{34329BDD-82A7-4C70-A344-19BE37B14E38}" dt="2024-01-24T19:37:42.296" v="18"/>
        <pc:sldMkLst>
          <pc:docMk/>
          <pc:sldMk cId="0" sldId="286"/>
        </pc:sldMkLst>
      </pc:sldChg>
      <pc:sldChg chg="modNotes">
        <pc:chgData name="Michelle Owens" userId="a66f935b-362b-4ec8-87b8-b38a6451ec64" providerId="ADAL" clId="{34329BDD-82A7-4C70-A344-19BE37B14E38}" dt="2024-01-24T19:37:42.296" v="18"/>
        <pc:sldMkLst>
          <pc:docMk/>
          <pc:sldMk cId="0" sldId="287"/>
        </pc:sldMkLst>
      </pc:sldChg>
      <pc:sldChg chg="modNotes">
        <pc:chgData name="Michelle Owens" userId="a66f935b-362b-4ec8-87b8-b38a6451ec64" providerId="ADAL" clId="{34329BDD-82A7-4C70-A344-19BE37B14E38}" dt="2024-01-24T19:37:42.296" v="18"/>
        <pc:sldMkLst>
          <pc:docMk/>
          <pc:sldMk cId="0" sldId="289"/>
        </pc:sldMkLst>
      </pc:sldChg>
      <pc:sldChg chg="modNotes">
        <pc:chgData name="Michelle Owens" userId="a66f935b-362b-4ec8-87b8-b38a6451ec64" providerId="ADAL" clId="{34329BDD-82A7-4C70-A344-19BE37B14E38}" dt="2024-01-24T19:37:42.296" v="18"/>
        <pc:sldMkLst>
          <pc:docMk/>
          <pc:sldMk cId="0" sldId="290"/>
        </pc:sldMkLst>
      </pc:sldChg>
      <pc:sldChg chg="modNotes">
        <pc:chgData name="Michelle Owens" userId="a66f935b-362b-4ec8-87b8-b38a6451ec64" providerId="ADAL" clId="{34329BDD-82A7-4C70-A344-19BE37B14E38}" dt="2024-01-24T19:37:42.296" v="18"/>
        <pc:sldMkLst>
          <pc:docMk/>
          <pc:sldMk cId="0" sldId="291"/>
        </pc:sldMkLst>
      </pc:sldChg>
      <pc:sldChg chg="modNotes">
        <pc:chgData name="Michelle Owens" userId="a66f935b-362b-4ec8-87b8-b38a6451ec64" providerId="ADAL" clId="{34329BDD-82A7-4C70-A344-19BE37B14E38}" dt="2024-01-24T19:37:42.296" v="18"/>
        <pc:sldMkLst>
          <pc:docMk/>
          <pc:sldMk cId="0" sldId="292"/>
        </pc:sldMkLst>
      </pc:sldChg>
      <pc:sldChg chg="modNotes">
        <pc:chgData name="Michelle Owens" userId="a66f935b-362b-4ec8-87b8-b38a6451ec64" providerId="ADAL" clId="{34329BDD-82A7-4C70-A344-19BE37B14E38}" dt="2024-01-24T19:37:42.296" v="18"/>
        <pc:sldMkLst>
          <pc:docMk/>
          <pc:sldMk cId="0" sldId="293"/>
        </pc:sldMkLst>
      </pc:sldChg>
      <pc:sldChg chg="modNotes">
        <pc:chgData name="Michelle Owens" userId="a66f935b-362b-4ec8-87b8-b38a6451ec64" providerId="ADAL" clId="{34329BDD-82A7-4C70-A344-19BE37B14E38}" dt="2024-01-24T19:37:42.296" v="18"/>
        <pc:sldMkLst>
          <pc:docMk/>
          <pc:sldMk cId="0" sldId="294"/>
        </pc:sldMkLst>
      </pc:sldChg>
      <pc:sldChg chg="modNotes">
        <pc:chgData name="Michelle Owens" userId="a66f935b-362b-4ec8-87b8-b38a6451ec64" providerId="ADAL" clId="{34329BDD-82A7-4C70-A344-19BE37B14E38}" dt="2024-01-24T19:37:42.296" v="18"/>
        <pc:sldMkLst>
          <pc:docMk/>
          <pc:sldMk cId="0" sldId="295"/>
        </pc:sldMkLst>
      </pc:sldChg>
      <pc:sldChg chg="modNotes">
        <pc:chgData name="Michelle Owens" userId="a66f935b-362b-4ec8-87b8-b38a6451ec64" providerId="ADAL" clId="{34329BDD-82A7-4C70-A344-19BE37B14E38}" dt="2024-01-24T19:37:42.296" v="18"/>
        <pc:sldMkLst>
          <pc:docMk/>
          <pc:sldMk cId="0" sldId="296"/>
        </pc:sldMkLst>
      </pc:sldChg>
      <pc:sldChg chg="modNotes">
        <pc:chgData name="Michelle Owens" userId="a66f935b-362b-4ec8-87b8-b38a6451ec64" providerId="ADAL" clId="{34329BDD-82A7-4C70-A344-19BE37B14E38}" dt="2024-01-24T19:37:42.296" v="18"/>
        <pc:sldMkLst>
          <pc:docMk/>
          <pc:sldMk cId="0" sldId="297"/>
        </pc:sldMkLst>
      </pc:sldChg>
      <pc:sldChg chg="modNotes">
        <pc:chgData name="Michelle Owens" userId="a66f935b-362b-4ec8-87b8-b38a6451ec64" providerId="ADAL" clId="{34329BDD-82A7-4C70-A344-19BE37B14E38}" dt="2024-01-24T19:37:42.296" v="18"/>
        <pc:sldMkLst>
          <pc:docMk/>
          <pc:sldMk cId="0" sldId="298"/>
        </pc:sldMkLst>
      </pc:sldChg>
      <pc:sldChg chg="modNotes">
        <pc:chgData name="Michelle Owens" userId="a66f935b-362b-4ec8-87b8-b38a6451ec64" providerId="ADAL" clId="{34329BDD-82A7-4C70-A344-19BE37B14E38}" dt="2024-01-24T19:37:42.296" v="18"/>
        <pc:sldMkLst>
          <pc:docMk/>
          <pc:sldMk cId="0" sldId="299"/>
        </pc:sldMkLst>
      </pc:sldChg>
      <pc:sldChg chg="modNotes">
        <pc:chgData name="Michelle Owens" userId="a66f935b-362b-4ec8-87b8-b38a6451ec64" providerId="ADAL" clId="{34329BDD-82A7-4C70-A344-19BE37B14E38}" dt="2024-01-24T19:37:42.296" v="18"/>
        <pc:sldMkLst>
          <pc:docMk/>
          <pc:sldMk cId="0" sldId="301"/>
        </pc:sldMkLst>
      </pc:sldChg>
      <pc:sldChg chg="modNotes">
        <pc:chgData name="Michelle Owens" userId="a66f935b-362b-4ec8-87b8-b38a6451ec64" providerId="ADAL" clId="{34329BDD-82A7-4C70-A344-19BE37B14E38}" dt="2024-01-24T19:37:42.296" v="18"/>
        <pc:sldMkLst>
          <pc:docMk/>
          <pc:sldMk cId="0" sldId="302"/>
        </pc:sldMkLst>
      </pc:sldChg>
      <pc:sldChg chg="modNotes">
        <pc:chgData name="Michelle Owens" userId="a66f935b-362b-4ec8-87b8-b38a6451ec64" providerId="ADAL" clId="{34329BDD-82A7-4C70-A344-19BE37B14E38}" dt="2024-01-24T19:37:42.296" v="18"/>
        <pc:sldMkLst>
          <pc:docMk/>
          <pc:sldMk cId="0" sldId="303"/>
        </pc:sldMkLst>
      </pc:sldChg>
      <pc:sldChg chg="modNotes">
        <pc:chgData name="Michelle Owens" userId="a66f935b-362b-4ec8-87b8-b38a6451ec64" providerId="ADAL" clId="{34329BDD-82A7-4C70-A344-19BE37B14E38}" dt="2024-01-24T19:37:42.296" v="18"/>
        <pc:sldMkLst>
          <pc:docMk/>
          <pc:sldMk cId="0" sldId="304"/>
        </pc:sldMkLst>
      </pc:sldChg>
      <pc:sldChg chg="modNotes">
        <pc:chgData name="Michelle Owens" userId="a66f935b-362b-4ec8-87b8-b38a6451ec64" providerId="ADAL" clId="{34329BDD-82A7-4C70-A344-19BE37B14E38}" dt="2024-01-24T19:37:42.296" v="18"/>
        <pc:sldMkLst>
          <pc:docMk/>
          <pc:sldMk cId="0" sldId="306"/>
        </pc:sldMkLst>
      </pc:sldChg>
      <pc:sldChg chg="modNotes">
        <pc:chgData name="Michelle Owens" userId="a66f935b-362b-4ec8-87b8-b38a6451ec64" providerId="ADAL" clId="{34329BDD-82A7-4C70-A344-19BE37B14E38}" dt="2024-01-24T19:37:42.296" v="18"/>
        <pc:sldMkLst>
          <pc:docMk/>
          <pc:sldMk cId="0" sldId="307"/>
        </pc:sldMkLst>
      </pc:sldChg>
      <pc:sldChg chg="modNotes">
        <pc:chgData name="Michelle Owens" userId="a66f935b-362b-4ec8-87b8-b38a6451ec64" providerId="ADAL" clId="{34329BDD-82A7-4C70-A344-19BE37B14E38}" dt="2024-01-24T19:37:42.296" v="18"/>
        <pc:sldMkLst>
          <pc:docMk/>
          <pc:sldMk cId="0" sldId="308"/>
        </pc:sldMkLst>
      </pc:sldChg>
      <pc:sldChg chg="modNotes">
        <pc:chgData name="Michelle Owens" userId="a66f935b-362b-4ec8-87b8-b38a6451ec64" providerId="ADAL" clId="{34329BDD-82A7-4C70-A344-19BE37B14E38}" dt="2024-01-24T19:37:42.296" v="18"/>
        <pc:sldMkLst>
          <pc:docMk/>
          <pc:sldMk cId="0" sldId="319"/>
        </pc:sldMkLst>
      </pc:sldChg>
      <pc:sldChg chg="modSp mod ord">
        <pc:chgData name="Michelle Owens" userId="a66f935b-362b-4ec8-87b8-b38a6451ec64" providerId="ADAL" clId="{34329BDD-82A7-4C70-A344-19BE37B14E38}" dt="2024-01-25T21:10:56.215" v="729" actId="20577"/>
        <pc:sldMkLst>
          <pc:docMk/>
          <pc:sldMk cId="972019400" sldId="353"/>
        </pc:sldMkLst>
        <pc:spChg chg="mod">
          <ac:chgData name="Michelle Owens" userId="a66f935b-362b-4ec8-87b8-b38a6451ec64" providerId="ADAL" clId="{34329BDD-82A7-4C70-A344-19BE37B14E38}" dt="2024-01-25T21:10:56.215" v="729" actId="20577"/>
          <ac:spMkLst>
            <pc:docMk/>
            <pc:sldMk cId="972019400" sldId="353"/>
            <ac:spMk id="2" creationId="{17C3EB07-368D-40AA-39E9-351692EFD9B6}"/>
          </ac:spMkLst>
        </pc:spChg>
        <pc:spChg chg="mod">
          <ac:chgData name="Michelle Owens" userId="a66f935b-362b-4ec8-87b8-b38a6451ec64" providerId="ADAL" clId="{34329BDD-82A7-4C70-A344-19BE37B14E38}" dt="2024-01-24T21:51:09.072" v="707" actId="1076"/>
          <ac:spMkLst>
            <pc:docMk/>
            <pc:sldMk cId="972019400" sldId="353"/>
            <ac:spMk id="3" creationId="{7BEC65A6-3228-39E0-FF51-A53DE24E6D31}"/>
          </ac:spMkLst>
        </pc:spChg>
        <pc:spChg chg="mod">
          <ac:chgData name="Michelle Owens" userId="a66f935b-362b-4ec8-87b8-b38a6451ec64" providerId="ADAL" clId="{34329BDD-82A7-4C70-A344-19BE37B14E38}" dt="2024-01-24T21:29:32.584" v="496" actId="113"/>
          <ac:spMkLst>
            <pc:docMk/>
            <pc:sldMk cId="972019400" sldId="353"/>
            <ac:spMk id="13" creationId="{D2990916-973A-B63F-D3A7-7502ACCA7312}"/>
          </ac:spMkLst>
        </pc:spChg>
        <pc:spChg chg="mod">
          <ac:chgData name="Michelle Owens" userId="a66f935b-362b-4ec8-87b8-b38a6451ec64" providerId="ADAL" clId="{34329BDD-82A7-4C70-A344-19BE37B14E38}" dt="2024-01-24T21:43:56.236" v="576" actId="1076"/>
          <ac:spMkLst>
            <pc:docMk/>
            <pc:sldMk cId="972019400" sldId="353"/>
            <ac:spMk id="17" creationId="{28778B9B-2D06-6C8D-7FD1-FB9A01AF6DD2}"/>
          </ac:spMkLst>
        </pc:spChg>
        <pc:spChg chg="mod">
          <ac:chgData name="Michelle Owens" userId="a66f935b-362b-4ec8-87b8-b38a6451ec64" providerId="ADAL" clId="{34329BDD-82A7-4C70-A344-19BE37B14E38}" dt="2024-01-24T21:51:13.771" v="708" actId="1076"/>
          <ac:spMkLst>
            <pc:docMk/>
            <pc:sldMk cId="972019400" sldId="353"/>
            <ac:spMk id="19" creationId="{5864D862-E6CA-44E6-0258-7199EB401BA6}"/>
          </ac:spMkLst>
        </pc:spChg>
        <pc:spChg chg="mod">
          <ac:chgData name="Michelle Owens" userId="a66f935b-362b-4ec8-87b8-b38a6451ec64" providerId="ADAL" clId="{34329BDD-82A7-4C70-A344-19BE37B14E38}" dt="2024-01-24T21:43:56.236" v="576" actId="1076"/>
          <ac:spMkLst>
            <pc:docMk/>
            <pc:sldMk cId="972019400" sldId="353"/>
            <ac:spMk id="20" creationId="{04927AA3-5A33-A370-726E-EAE3FA130213}"/>
          </ac:spMkLst>
        </pc:spChg>
      </pc:sldChg>
      <pc:sldChg chg="addSp delSp modSp mod">
        <pc:chgData name="Michelle Owens" userId="a66f935b-362b-4ec8-87b8-b38a6451ec64" providerId="ADAL" clId="{34329BDD-82A7-4C70-A344-19BE37B14E38}" dt="2024-01-24T21:47:44.303" v="694" actId="207"/>
        <pc:sldMkLst>
          <pc:docMk/>
          <pc:sldMk cId="1037094640" sldId="412"/>
        </pc:sldMkLst>
        <pc:spChg chg="mod">
          <ac:chgData name="Michelle Owens" userId="a66f935b-362b-4ec8-87b8-b38a6451ec64" providerId="ADAL" clId="{34329BDD-82A7-4C70-A344-19BE37B14E38}" dt="2024-01-24T21:46:22.218" v="612" actId="20577"/>
          <ac:spMkLst>
            <pc:docMk/>
            <pc:sldMk cId="1037094640" sldId="412"/>
            <ac:spMk id="2" creationId="{EB9A9B21-F9B3-6DFA-FF76-94916712046D}"/>
          </ac:spMkLst>
        </pc:spChg>
        <pc:spChg chg="add mod">
          <ac:chgData name="Michelle Owens" userId="a66f935b-362b-4ec8-87b8-b38a6451ec64" providerId="ADAL" clId="{34329BDD-82A7-4C70-A344-19BE37B14E38}" dt="2024-01-24T21:47:44.303" v="694" actId="207"/>
          <ac:spMkLst>
            <pc:docMk/>
            <pc:sldMk cId="1037094640" sldId="412"/>
            <ac:spMk id="6" creationId="{9F35282B-08F7-AD75-0526-B48CF9F4FBF5}"/>
          </ac:spMkLst>
        </pc:spChg>
        <pc:spChg chg="mod">
          <ac:chgData name="Michelle Owens" userId="a66f935b-362b-4ec8-87b8-b38a6451ec64" providerId="ADAL" clId="{34329BDD-82A7-4C70-A344-19BE37B14E38}" dt="2024-01-24T21:46:37.052" v="613" actId="1076"/>
          <ac:spMkLst>
            <pc:docMk/>
            <pc:sldMk cId="1037094640" sldId="412"/>
            <ac:spMk id="7" creationId="{F940EB5C-EC0A-E38A-E5CE-AEDDE2AF762B}"/>
          </ac:spMkLst>
        </pc:spChg>
        <pc:spChg chg="mod">
          <ac:chgData name="Michelle Owens" userId="a66f935b-362b-4ec8-87b8-b38a6451ec64" providerId="ADAL" clId="{34329BDD-82A7-4C70-A344-19BE37B14E38}" dt="2024-01-24T21:46:58.259" v="615" actId="1076"/>
          <ac:spMkLst>
            <pc:docMk/>
            <pc:sldMk cId="1037094640" sldId="412"/>
            <ac:spMk id="8" creationId="{322CA46A-227B-8821-DB73-58C30B978BEA}"/>
          </ac:spMkLst>
        </pc:spChg>
        <pc:spChg chg="mod">
          <ac:chgData name="Michelle Owens" userId="a66f935b-362b-4ec8-87b8-b38a6451ec64" providerId="ADAL" clId="{34329BDD-82A7-4C70-A344-19BE37B14E38}" dt="2024-01-24T21:46:37.052" v="613" actId="1076"/>
          <ac:spMkLst>
            <pc:docMk/>
            <pc:sldMk cId="1037094640" sldId="412"/>
            <ac:spMk id="9" creationId="{1CAB6155-51D5-72BC-31F5-187C769D6799}"/>
          </ac:spMkLst>
        </pc:spChg>
        <pc:spChg chg="mod">
          <ac:chgData name="Michelle Owens" userId="a66f935b-362b-4ec8-87b8-b38a6451ec64" providerId="ADAL" clId="{34329BDD-82A7-4C70-A344-19BE37B14E38}" dt="2024-01-24T21:46:37.052" v="613" actId="1076"/>
          <ac:spMkLst>
            <pc:docMk/>
            <pc:sldMk cId="1037094640" sldId="412"/>
            <ac:spMk id="11" creationId="{71A85185-3ED2-C1B5-C75D-979DC8999EF6}"/>
          </ac:spMkLst>
        </pc:spChg>
        <pc:graphicFrameChg chg="add del mod">
          <ac:chgData name="Michelle Owens" userId="a66f935b-362b-4ec8-87b8-b38a6451ec64" providerId="ADAL" clId="{34329BDD-82A7-4C70-A344-19BE37B14E38}" dt="2024-01-24T21:45:09.864" v="590"/>
          <ac:graphicFrameMkLst>
            <pc:docMk/>
            <pc:sldMk cId="1037094640" sldId="412"/>
            <ac:graphicFrameMk id="4" creationId="{8A43DF15-E0D6-0A81-7099-008A5DF25D99}"/>
          </ac:graphicFrameMkLst>
        </pc:graphicFrameChg>
      </pc:sldChg>
      <pc:sldChg chg="modSp mod ord">
        <pc:chgData name="Michelle Owens" userId="a66f935b-362b-4ec8-87b8-b38a6451ec64" providerId="ADAL" clId="{34329BDD-82A7-4C70-A344-19BE37B14E38}" dt="2024-01-24T20:10:03.230" v="187" actId="207"/>
        <pc:sldMkLst>
          <pc:docMk/>
          <pc:sldMk cId="751838231" sldId="436"/>
        </pc:sldMkLst>
        <pc:spChg chg="mod">
          <ac:chgData name="Michelle Owens" userId="a66f935b-362b-4ec8-87b8-b38a6451ec64" providerId="ADAL" clId="{34329BDD-82A7-4C70-A344-19BE37B14E38}" dt="2024-01-24T20:10:03.230" v="187" actId="207"/>
          <ac:spMkLst>
            <pc:docMk/>
            <pc:sldMk cId="751838231" sldId="436"/>
            <ac:spMk id="16" creationId="{5DDF579A-3304-F924-E87D-512C880A4F7E}"/>
          </ac:spMkLst>
        </pc:spChg>
      </pc:sldChg>
      <pc:sldChg chg="modSp mod">
        <pc:chgData name="Michelle Owens" userId="a66f935b-362b-4ec8-87b8-b38a6451ec64" providerId="ADAL" clId="{34329BDD-82A7-4C70-A344-19BE37B14E38}" dt="2024-01-25T21:14:08.431" v="883" actId="20577"/>
        <pc:sldMkLst>
          <pc:docMk/>
          <pc:sldMk cId="3190009789" sldId="456"/>
        </pc:sldMkLst>
        <pc:spChg chg="mod">
          <ac:chgData name="Michelle Owens" userId="a66f935b-362b-4ec8-87b8-b38a6451ec64" providerId="ADAL" clId="{34329BDD-82A7-4C70-A344-19BE37B14E38}" dt="2024-01-25T21:14:08.431" v="883" actId="20577"/>
          <ac:spMkLst>
            <pc:docMk/>
            <pc:sldMk cId="3190009789" sldId="456"/>
            <ac:spMk id="9" creationId="{910BBA7C-2527-68E9-6C0E-80B4FCB89D40}"/>
          </ac:spMkLst>
        </pc:spChg>
      </pc:sldChg>
      <pc:sldChg chg="modNotes">
        <pc:chgData name="Michelle Owens" userId="a66f935b-362b-4ec8-87b8-b38a6451ec64" providerId="ADAL" clId="{34329BDD-82A7-4C70-A344-19BE37B14E38}" dt="2024-01-24T19:37:42.296" v="18"/>
        <pc:sldMkLst>
          <pc:docMk/>
          <pc:sldMk cId="0" sldId="552"/>
        </pc:sldMkLst>
      </pc:sldChg>
      <pc:sldChg chg="addSp modSp mod">
        <pc:chgData name="Michelle Owens" userId="a66f935b-362b-4ec8-87b8-b38a6451ec64" providerId="ADAL" clId="{34329BDD-82A7-4C70-A344-19BE37B14E38}" dt="2024-01-24T20:36:22.340" v="267" actId="20577"/>
        <pc:sldMkLst>
          <pc:docMk/>
          <pc:sldMk cId="256010590" sldId="558"/>
        </pc:sldMkLst>
        <pc:spChg chg="add mod">
          <ac:chgData name="Michelle Owens" userId="a66f935b-362b-4ec8-87b8-b38a6451ec64" providerId="ADAL" clId="{34329BDD-82A7-4C70-A344-19BE37B14E38}" dt="2024-01-24T20:36:22.340" v="267" actId="20577"/>
          <ac:spMkLst>
            <pc:docMk/>
            <pc:sldMk cId="256010590" sldId="558"/>
            <ac:spMk id="2" creationId="{7FF382DF-5ACD-FFAB-6CD6-44DA9C602D4E}"/>
          </ac:spMkLst>
        </pc:spChg>
        <pc:picChg chg="mod modCrop">
          <ac:chgData name="Michelle Owens" userId="a66f935b-362b-4ec8-87b8-b38a6451ec64" providerId="ADAL" clId="{34329BDD-82A7-4C70-A344-19BE37B14E38}" dt="2024-01-24T20:36:08.727" v="259" actId="732"/>
          <ac:picMkLst>
            <pc:docMk/>
            <pc:sldMk cId="256010590" sldId="558"/>
            <ac:picMk id="3" creationId="{01CBDAF5-77EF-5DDE-213D-2AA2E7416EE1}"/>
          </ac:picMkLst>
        </pc:picChg>
      </pc:sldChg>
      <pc:sldChg chg="addSp modSp mod">
        <pc:chgData name="Michelle Owens" userId="a66f935b-362b-4ec8-87b8-b38a6451ec64" providerId="ADAL" clId="{34329BDD-82A7-4C70-A344-19BE37B14E38}" dt="2024-01-24T20:47:40.747" v="412" actId="20577"/>
        <pc:sldMkLst>
          <pc:docMk/>
          <pc:sldMk cId="254543032" sldId="560"/>
        </pc:sldMkLst>
        <pc:spChg chg="add mod">
          <ac:chgData name="Michelle Owens" userId="a66f935b-362b-4ec8-87b8-b38a6451ec64" providerId="ADAL" clId="{34329BDD-82A7-4C70-A344-19BE37B14E38}" dt="2024-01-24T20:47:40.747" v="412" actId="20577"/>
          <ac:spMkLst>
            <pc:docMk/>
            <pc:sldMk cId="254543032" sldId="560"/>
            <ac:spMk id="2" creationId="{C0C035D2-DB42-F719-4212-B0FE44A774C8}"/>
          </ac:spMkLst>
        </pc:spChg>
      </pc:sldChg>
      <pc:sldChg chg="modSp mod">
        <pc:chgData name="Michelle Owens" userId="a66f935b-362b-4ec8-87b8-b38a6451ec64" providerId="ADAL" clId="{34329BDD-82A7-4C70-A344-19BE37B14E38}" dt="2024-01-24T20:39:02.646" v="269" actId="1076"/>
        <pc:sldMkLst>
          <pc:docMk/>
          <pc:sldMk cId="4038025988" sldId="561"/>
        </pc:sldMkLst>
        <pc:spChg chg="mod">
          <ac:chgData name="Michelle Owens" userId="a66f935b-362b-4ec8-87b8-b38a6451ec64" providerId="ADAL" clId="{34329BDD-82A7-4C70-A344-19BE37B14E38}" dt="2024-01-24T20:39:02.646" v="269" actId="1076"/>
          <ac:spMkLst>
            <pc:docMk/>
            <pc:sldMk cId="4038025988" sldId="561"/>
            <ac:spMk id="2" creationId="{A9A3F766-B4C9-D95E-391E-CFF0A8EE487D}"/>
          </ac:spMkLst>
        </pc:spChg>
        <pc:picChg chg="mod">
          <ac:chgData name="Michelle Owens" userId="a66f935b-362b-4ec8-87b8-b38a6451ec64" providerId="ADAL" clId="{34329BDD-82A7-4C70-A344-19BE37B14E38}" dt="2024-01-24T20:17:14.098" v="205" actId="1036"/>
          <ac:picMkLst>
            <pc:docMk/>
            <pc:sldMk cId="4038025988" sldId="561"/>
            <ac:picMk id="1026" creationId="{DAF5D090-D9A5-F200-ED8C-8477AEBE8AAA}"/>
          </ac:picMkLst>
        </pc:picChg>
      </pc:sldChg>
      <pc:sldChg chg="addSp modSp mod">
        <pc:chgData name="Michelle Owens" userId="a66f935b-362b-4ec8-87b8-b38a6451ec64" providerId="ADAL" clId="{34329BDD-82A7-4C70-A344-19BE37B14E38}" dt="2024-01-24T20:52:06.152" v="459" actId="14734"/>
        <pc:sldMkLst>
          <pc:docMk/>
          <pc:sldMk cId="849254507" sldId="562"/>
        </pc:sldMkLst>
        <pc:spChg chg="mod">
          <ac:chgData name="Michelle Owens" userId="a66f935b-362b-4ec8-87b8-b38a6451ec64" providerId="ADAL" clId="{34329BDD-82A7-4C70-A344-19BE37B14E38}" dt="2024-01-24T20:17:29.685" v="206" actId="20577"/>
          <ac:spMkLst>
            <pc:docMk/>
            <pc:sldMk cId="849254507" sldId="562"/>
            <ac:spMk id="2" creationId="{210F8CA1-5566-194E-2ACB-E507ED423E15}"/>
          </ac:spMkLst>
        </pc:spChg>
        <pc:spChg chg="mod">
          <ac:chgData name="Michelle Owens" userId="a66f935b-362b-4ec8-87b8-b38a6451ec64" providerId="ADAL" clId="{34329BDD-82A7-4C70-A344-19BE37B14E38}" dt="2024-01-24T20:49:04.703" v="444" actId="20577"/>
          <ac:spMkLst>
            <pc:docMk/>
            <pc:sldMk cId="849254507" sldId="562"/>
            <ac:spMk id="7" creationId="{58919D8C-F25B-EDCD-2DA2-B0541ACCB90A}"/>
          </ac:spMkLst>
        </pc:spChg>
        <pc:spChg chg="mod">
          <ac:chgData name="Michelle Owens" userId="a66f935b-362b-4ec8-87b8-b38a6451ec64" providerId="ADAL" clId="{34329BDD-82A7-4C70-A344-19BE37B14E38}" dt="2024-01-24T20:49:28.954" v="453" actId="1035"/>
          <ac:spMkLst>
            <pc:docMk/>
            <pc:sldMk cId="849254507" sldId="562"/>
            <ac:spMk id="11" creationId="{8527AC84-E188-CDFC-E217-FDBE59A0E4AB}"/>
          </ac:spMkLst>
        </pc:spChg>
        <pc:spChg chg="mod">
          <ac:chgData name="Michelle Owens" userId="a66f935b-362b-4ec8-87b8-b38a6451ec64" providerId="ADAL" clId="{34329BDD-82A7-4C70-A344-19BE37B14E38}" dt="2024-01-24T19:55:08.662" v="60" actId="20577"/>
          <ac:spMkLst>
            <pc:docMk/>
            <pc:sldMk cId="849254507" sldId="562"/>
            <ac:spMk id="15" creationId="{1C887E90-ECD3-8CCF-1328-C151E1228D59}"/>
          </ac:spMkLst>
        </pc:spChg>
        <pc:graphicFrameChg chg="add mod modGraphic">
          <ac:chgData name="Michelle Owens" userId="a66f935b-362b-4ec8-87b8-b38a6451ec64" providerId="ADAL" clId="{34329BDD-82A7-4C70-A344-19BE37B14E38}" dt="2024-01-24T20:52:06.152" v="459" actId="14734"/>
          <ac:graphicFrameMkLst>
            <pc:docMk/>
            <pc:sldMk cId="849254507" sldId="562"/>
            <ac:graphicFrameMk id="8" creationId="{6A8F1F93-5061-B24B-9FC5-313A0DEDACE7}"/>
          </ac:graphicFrameMkLst>
        </pc:graphicFrameChg>
        <pc:picChg chg="mod">
          <ac:chgData name="Michelle Owens" userId="a66f935b-362b-4ec8-87b8-b38a6451ec64" providerId="ADAL" clId="{34329BDD-82A7-4C70-A344-19BE37B14E38}" dt="2024-01-24T19:54:59.723" v="59" actId="1076"/>
          <ac:picMkLst>
            <pc:docMk/>
            <pc:sldMk cId="849254507" sldId="562"/>
            <ac:picMk id="13" creationId="{1C5BE6CA-320D-D253-5E65-B2758DB31BEB}"/>
          </ac:picMkLst>
        </pc:picChg>
      </pc:sldChg>
      <pc:sldChg chg="modSp mod">
        <pc:chgData name="Michelle Owens" userId="a66f935b-362b-4ec8-87b8-b38a6451ec64" providerId="ADAL" clId="{34329BDD-82A7-4C70-A344-19BE37B14E38}" dt="2024-01-24T19:57:54.491" v="183" actId="20577"/>
        <pc:sldMkLst>
          <pc:docMk/>
          <pc:sldMk cId="4082228484" sldId="563"/>
        </pc:sldMkLst>
        <pc:spChg chg="mod">
          <ac:chgData name="Michelle Owens" userId="a66f935b-362b-4ec8-87b8-b38a6451ec64" providerId="ADAL" clId="{34329BDD-82A7-4C70-A344-19BE37B14E38}" dt="2024-01-24T19:57:54.491" v="183" actId="20577"/>
          <ac:spMkLst>
            <pc:docMk/>
            <pc:sldMk cId="4082228484" sldId="563"/>
            <ac:spMk id="9" creationId="{BC2C5AEE-0523-157E-EDDD-27AF48DCEF77}"/>
          </ac:spMkLst>
        </pc:spChg>
      </pc:sldChg>
      <pc:sldChg chg="addSp delSp modSp mod">
        <pc:chgData name="Michelle Owens" userId="a66f935b-362b-4ec8-87b8-b38a6451ec64" providerId="ADAL" clId="{34329BDD-82A7-4C70-A344-19BE37B14E38}" dt="2024-01-24T20:34:58.336" v="256" actId="20577"/>
        <pc:sldMkLst>
          <pc:docMk/>
          <pc:sldMk cId="2560465394" sldId="566"/>
        </pc:sldMkLst>
        <pc:spChg chg="add del mod">
          <ac:chgData name="Michelle Owens" userId="a66f935b-362b-4ec8-87b8-b38a6451ec64" providerId="ADAL" clId="{34329BDD-82A7-4C70-A344-19BE37B14E38}" dt="2024-01-24T20:34:01.266" v="215" actId="478"/>
          <ac:spMkLst>
            <pc:docMk/>
            <pc:sldMk cId="2560465394" sldId="566"/>
            <ac:spMk id="2" creationId="{9BB3B607-86B0-E81F-F9FE-07DC1B6F5EB0}"/>
          </ac:spMkLst>
        </pc:spChg>
        <pc:spChg chg="add mod">
          <ac:chgData name="Michelle Owens" userId="a66f935b-362b-4ec8-87b8-b38a6451ec64" providerId="ADAL" clId="{34329BDD-82A7-4C70-A344-19BE37B14E38}" dt="2024-01-24T20:34:58.336" v="256" actId="20577"/>
          <ac:spMkLst>
            <pc:docMk/>
            <pc:sldMk cId="2560465394" sldId="566"/>
            <ac:spMk id="7" creationId="{D1FC570B-44D3-AB0D-E546-264D9173C7C0}"/>
          </ac:spMkLst>
        </pc:spChg>
        <pc:picChg chg="mod">
          <ac:chgData name="Michelle Owens" userId="a66f935b-362b-4ec8-87b8-b38a6451ec64" providerId="ADAL" clId="{34329BDD-82A7-4C70-A344-19BE37B14E38}" dt="2024-01-24T20:34:24.203" v="219" actId="1076"/>
          <ac:picMkLst>
            <pc:docMk/>
            <pc:sldMk cId="2560465394" sldId="566"/>
            <ac:picMk id="3" creationId="{77E75678-A22E-2162-736F-07D9ABC919AD}"/>
          </ac:picMkLst>
        </pc:picChg>
      </pc:sldChg>
      <pc:sldChg chg="addSp modSp mod">
        <pc:chgData name="Michelle Owens" userId="a66f935b-362b-4ec8-87b8-b38a6451ec64" providerId="ADAL" clId="{34329BDD-82A7-4C70-A344-19BE37B14E38}" dt="2024-01-24T20:35:16.172" v="258" actId="1076"/>
        <pc:sldMkLst>
          <pc:docMk/>
          <pc:sldMk cId="2059252409" sldId="567"/>
        </pc:sldMkLst>
        <pc:spChg chg="add mod">
          <ac:chgData name="Michelle Owens" userId="a66f935b-362b-4ec8-87b8-b38a6451ec64" providerId="ADAL" clId="{34329BDD-82A7-4C70-A344-19BE37B14E38}" dt="2024-01-24T20:35:16.172" v="258" actId="1076"/>
          <ac:spMkLst>
            <pc:docMk/>
            <pc:sldMk cId="2059252409" sldId="567"/>
            <ac:spMk id="2" creationId="{4A89152E-6322-19C9-A9C3-AC20635491B0}"/>
          </ac:spMkLst>
        </pc:spChg>
        <pc:picChg chg="mod">
          <ac:chgData name="Michelle Owens" userId="a66f935b-362b-4ec8-87b8-b38a6451ec64" providerId="ADAL" clId="{34329BDD-82A7-4C70-A344-19BE37B14E38}" dt="2024-01-24T20:33:21.038" v="211" actId="1076"/>
          <ac:picMkLst>
            <pc:docMk/>
            <pc:sldMk cId="2059252409" sldId="567"/>
            <ac:picMk id="3" creationId="{9626F5EE-23B7-1627-128C-69F50BD54913}"/>
          </ac:picMkLst>
        </pc:picChg>
      </pc:sldChg>
      <pc:sldChg chg="modSp mod">
        <pc:chgData name="Michelle Owens" userId="a66f935b-362b-4ec8-87b8-b38a6451ec64" providerId="ADAL" clId="{34329BDD-82A7-4C70-A344-19BE37B14E38}" dt="2024-01-24T20:14:52.632" v="193" actId="20577"/>
        <pc:sldMkLst>
          <pc:docMk/>
          <pc:sldMk cId="3286619134" sldId="570"/>
        </pc:sldMkLst>
        <pc:spChg chg="mod">
          <ac:chgData name="Michelle Owens" userId="a66f935b-362b-4ec8-87b8-b38a6451ec64" providerId="ADAL" clId="{34329BDD-82A7-4C70-A344-19BE37B14E38}" dt="2024-01-24T20:14:52.632" v="193" actId="20577"/>
          <ac:spMkLst>
            <pc:docMk/>
            <pc:sldMk cId="3286619134" sldId="570"/>
            <ac:spMk id="2" creationId="{47215C0D-D48A-EBD1-8817-C10BB3CE0C7C}"/>
          </ac:spMkLst>
        </pc:spChg>
        <pc:picChg chg="mod">
          <ac:chgData name="Michelle Owens" userId="a66f935b-362b-4ec8-87b8-b38a6451ec64" providerId="ADAL" clId="{34329BDD-82A7-4C70-A344-19BE37B14E38}" dt="2024-01-22T20:55:16.887" v="17" actId="14100"/>
          <ac:picMkLst>
            <pc:docMk/>
            <pc:sldMk cId="3286619134" sldId="570"/>
            <ac:picMk id="1028" creationId="{19CAF6A8-C4CB-07DC-9062-1A9B6CD20F23}"/>
          </ac:picMkLst>
        </pc:picChg>
      </pc:sldChg>
      <pc:sldChg chg="del">
        <pc:chgData name="Michelle Owens" userId="a66f935b-362b-4ec8-87b8-b38a6451ec64" providerId="ADAL" clId="{34329BDD-82A7-4C70-A344-19BE37B14E38}" dt="2024-01-24T20:53:29.686" v="464" actId="2696"/>
        <pc:sldMkLst>
          <pc:docMk/>
          <pc:sldMk cId="2906556461" sldId="571"/>
        </pc:sldMkLst>
      </pc:sldChg>
      <pc:sldChg chg="modNotes">
        <pc:chgData name="Michelle Owens" userId="a66f935b-362b-4ec8-87b8-b38a6451ec64" providerId="ADAL" clId="{34329BDD-82A7-4C70-A344-19BE37B14E38}" dt="2024-01-24T19:37:42.296" v="18"/>
        <pc:sldMkLst>
          <pc:docMk/>
          <pc:sldMk cId="0" sldId="572"/>
        </pc:sldMkLst>
      </pc:sldChg>
      <pc:sldChg chg="modNotes">
        <pc:chgData name="Michelle Owens" userId="a66f935b-362b-4ec8-87b8-b38a6451ec64" providerId="ADAL" clId="{34329BDD-82A7-4C70-A344-19BE37B14E38}" dt="2024-01-24T19:37:42.296" v="18"/>
        <pc:sldMkLst>
          <pc:docMk/>
          <pc:sldMk cId="0" sldId="573"/>
        </pc:sldMkLst>
      </pc:sldChg>
      <pc:sldChg chg="modNotes">
        <pc:chgData name="Michelle Owens" userId="a66f935b-362b-4ec8-87b8-b38a6451ec64" providerId="ADAL" clId="{34329BDD-82A7-4C70-A344-19BE37B14E38}" dt="2024-01-24T19:37:42.296" v="18"/>
        <pc:sldMkLst>
          <pc:docMk/>
          <pc:sldMk cId="0" sldId="574"/>
        </pc:sldMkLst>
      </pc:sldChg>
      <pc:sldChg chg="modNotes">
        <pc:chgData name="Michelle Owens" userId="a66f935b-362b-4ec8-87b8-b38a6451ec64" providerId="ADAL" clId="{34329BDD-82A7-4C70-A344-19BE37B14E38}" dt="2024-01-24T19:37:42.296" v="18"/>
        <pc:sldMkLst>
          <pc:docMk/>
          <pc:sldMk cId="0" sldId="575"/>
        </pc:sldMkLst>
      </pc:sldChg>
      <pc:sldChg chg="modNotes">
        <pc:chgData name="Michelle Owens" userId="a66f935b-362b-4ec8-87b8-b38a6451ec64" providerId="ADAL" clId="{34329BDD-82A7-4C70-A344-19BE37B14E38}" dt="2024-01-24T19:37:42.296" v="18"/>
        <pc:sldMkLst>
          <pc:docMk/>
          <pc:sldMk cId="0" sldId="576"/>
        </pc:sldMkLst>
      </pc:sldChg>
      <pc:sldChg chg="modNotes">
        <pc:chgData name="Michelle Owens" userId="a66f935b-362b-4ec8-87b8-b38a6451ec64" providerId="ADAL" clId="{34329BDD-82A7-4C70-A344-19BE37B14E38}" dt="2024-01-24T19:37:42.296" v="18"/>
        <pc:sldMkLst>
          <pc:docMk/>
          <pc:sldMk cId="0" sldId="577"/>
        </pc:sldMkLst>
      </pc:sldChg>
      <pc:sldChg chg="modNotes">
        <pc:chgData name="Michelle Owens" userId="a66f935b-362b-4ec8-87b8-b38a6451ec64" providerId="ADAL" clId="{34329BDD-82A7-4C70-A344-19BE37B14E38}" dt="2024-01-24T19:37:42.296" v="18"/>
        <pc:sldMkLst>
          <pc:docMk/>
          <pc:sldMk cId="0" sldId="578"/>
        </pc:sldMkLst>
      </pc:sldChg>
      <pc:sldChg chg="modNotes">
        <pc:chgData name="Michelle Owens" userId="a66f935b-362b-4ec8-87b8-b38a6451ec64" providerId="ADAL" clId="{34329BDD-82A7-4C70-A344-19BE37B14E38}" dt="2024-01-24T19:37:42.296" v="18"/>
        <pc:sldMkLst>
          <pc:docMk/>
          <pc:sldMk cId="0" sldId="579"/>
        </pc:sldMkLst>
      </pc:sldChg>
      <pc:sldChg chg="modNotes">
        <pc:chgData name="Michelle Owens" userId="a66f935b-362b-4ec8-87b8-b38a6451ec64" providerId="ADAL" clId="{34329BDD-82A7-4C70-A344-19BE37B14E38}" dt="2024-01-24T19:37:42.296" v="18"/>
        <pc:sldMkLst>
          <pc:docMk/>
          <pc:sldMk cId="0" sldId="580"/>
        </pc:sldMkLst>
      </pc:sldChg>
      <pc:sldChg chg="modNotes">
        <pc:chgData name="Michelle Owens" userId="a66f935b-362b-4ec8-87b8-b38a6451ec64" providerId="ADAL" clId="{34329BDD-82A7-4C70-A344-19BE37B14E38}" dt="2024-01-24T19:37:42.296" v="18"/>
        <pc:sldMkLst>
          <pc:docMk/>
          <pc:sldMk cId="0" sldId="581"/>
        </pc:sldMkLst>
      </pc:sldChg>
      <pc:sldChg chg="modNotes">
        <pc:chgData name="Michelle Owens" userId="a66f935b-362b-4ec8-87b8-b38a6451ec64" providerId="ADAL" clId="{34329BDD-82A7-4C70-A344-19BE37B14E38}" dt="2024-01-24T19:37:42.296" v="18"/>
        <pc:sldMkLst>
          <pc:docMk/>
          <pc:sldMk cId="0" sldId="582"/>
        </pc:sldMkLst>
      </pc:sldChg>
      <pc:sldChg chg="modNotes">
        <pc:chgData name="Michelle Owens" userId="a66f935b-362b-4ec8-87b8-b38a6451ec64" providerId="ADAL" clId="{34329BDD-82A7-4C70-A344-19BE37B14E38}" dt="2024-01-24T19:37:42.296" v="18"/>
        <pc:sldMkLst>
          <pc:docMk/>
          <pc:sldMk cId="0" sldId="583"/>
        </pc:sldMkLst>
      </pc:sldChg>
      <pc:sldChg chg="modNotes">
        <pc:chgData name="Michelle Owens" userId="a66f935b-362b-4ec8-87b8-b38a6451ec64" providerId="ADAL" clId="{34329BDD-82A7-4C70-A344-19BE37B14E38}" dt="2024-01-24T19:37:42.296" v="18"/>
        <pc:sldMkLst>
          <pc:docMk/>
          <pc:sldMk cId="0" sldId="584"/>
        </pc:sldMkLst>
      </pc:sldChg>
      <pc:sldChg chg="modNotes">
        <pc:chgData name="Michelle Owens" userId="a66f935b-362b-4ec8-87b8-b38a6451ec64" providerId="ADAL" clId="{34329BDD-82A7-4C70-A344-19BE37B14E38}" dt="2024-01-24T19:37:42.296" v="18"/>
        <pc:sldMkLst>
          <pc:docMk/>
          <pc:sldMk cId="0" sldId="585"/>
        </pc:sldMkLst>
      </pc:sldChg>
      <pc:sldChg chg="modNotes">
        <pc:chgData name="Michelle Owens" userId="a66f935b-362b-4ec8-87b8-b38a6451ec64" providerId="ADAL" clId="{34329BDD-82A7-4C70-A344-19BE37B14E38}" dt="2024-01-24T19:37:42.296" v="18"/>
        <pc:sldMkLst>
          <pc:docMk/>
          <pc:sldMk cId="0" sldId="586"/>
        </pc:sldMkLst>
      </pc:sldChg>
      <pc:sldChg chg="modNotes">
        <pc:chgData name="Michelle Owens" userId="a66f935b-362b-4ec8-87b8-b38a6451ec64" providerId="ADAL" clId="{34329BDD-82A7-4C70-A344-19BE37B14E38}" dt="2024-01-24T19:37:42.296" v="18"/>
        <pc:sldMkLst>
          <pc:docMk/>
          <pc:sldMk cId="0" sldId="587"/>
        </pc:sldMkLst>
      </pc:sldChg>
      <pc:sldChg chg="modNotes">
        <pc:chgData name="Michelle Owens" userId="a66f935b-362b-4ec8-87b8-b38a6451ec64" providerId="ADAL" clId="{34329BDD-82A7-4C70-A344-19BE37B14E38}" dt="2024-01-24T19:37:42.296" v="18"/>
        <pc:sldMkLst>
          <pc:docMk/>
          <pc:sldMk cId="0" sldId="588"/>
        </pc:sldMkLst>
      </pc:sldChg>
      <pc:sldChg chg="modNotes">
        <pc:chgData name="Michelle Owens" userId="a66f935b-362b-4ec8-87b8-b38a6451ec64" providerId="ADAL" clId="{34329BDD-82A7-4C70-A344-19BE37B14E38}" dt="2024-01-24T19:37:42.296" v="18"/>
        <pc:sldMkLst>
          <pc:docMk/>
          <pc:sldMk cId="0" sldId="589"/>
        </pc:sldMkLst>
      </pc:sldChg>
      <pc:sldChg chg="modNotes">
        <pc:chgData name="Michelle Owens" userId="a66f935b-362b-4ec8-87b8-b38a6451ec64" providerId="ADAL" clId="{34329BDD-82A7-4C70-A344-19BE37B14E38}" dt="2024-01-24T19:37:42.296" v="18"/>
        <pc:sldMkLst>
          <pc:docMk/>
          <pc:sldMk cId="0" sldId="590"/>
        </pc:sldMkLst>
      </pc:sldChg>
      <pc:sldChg chg="modNotes">
        <pc:chgData name="Michelle Owens" userId="a66f935b-362b-4ec8-87b8-b38a6451ec64" providerId="ADAL" clId="{34329BDD-82A7-4C70-A344-19BE37B14E38}" dt="2024-01-24T19:37:42.296" v="18"/>
        <pc:sldMkLst>
          <pc:docMk/>
          <pc:sldMk cId="0" sldId="591"/>
        </pc:sldMkLst>
      </pc:sldChg>
      <pc:sldChg chg="modNotes">
        <pc:chgData name="Michelle Owens" userId="a66f935b-362b-4ec8-87b8-b38a6451ec64" providerId="ADAL" clId="{34329BDD-82A7-4C70-A344-19BE37B14E38}" dt="2024-01-24T19:37:42.296" v="18"/>
        <pc:sldMkLst>
          <pc:docMk/>
          <pc:sldMk cId="0" sldId="592"/>
        </pc:sldMkLst>
      </pc:sldChg>
      <pc:sldChg chg="modNotes">
        <pc:chgData name="Michelle Owens" userId="a66f935b-362b-4ec8-87b8-b38a6451ec64" providerId="ADAL" clId="{34329BDD-82A7-4C70-A344-19BE37B14E38}" dt="2024-01-24T19:37:42.296" v="18"/>
        <pc:sldMkLst>
          <pc:docMk/>
          <pc:sldMk cId="0" sldId="593"/>
        </pc:sldMkLst>
      </pc:sldChg>
      <pc:sldChg chg="modNotes">
        <pc:chgData name="Michelle Owens" userId="a66f935b-362b-4ec8-87b8-b38a6451ec64" providerId="ADAL" clId="{34329BDD-82A7-4C70-A344-19BE37B14E38}" dt="2024-01-24T19:37:42.296" v="18"/>
        <pc:sldMkLst>
          <pc:docMk/>
          <pc:sldMk cId="0" sldId="594"/>
        </pc:sldMkLst>
      </pc:sldChg>
      <pc:sldChg chg="modNotes">
        <pc:chgData name="Michelle Owens" userId="a66f935b-362b-4ec8-87b8-b38a6451ec64" providerId="ADAL" clId="{34329BDD-82A7-4C70-A344-19BE37B14E38}" dt="2024-01-24T19:37:42.296" v="18"/>
        <pc:sldMkLst>
          <pc:docMk/>
          <pc:sldMk cId="0" sldId="595"/>
        </pc:sldMkLst>
      </pc:sldChg>
      <pc:sldChg chg="modNotes">
        <pc:chgData name="Michelle Owens" userId="a66f935b-362b-4ec8-87b8-b38a6451ec64" providerId="ADAL" clId="{34329BDD-82A7-4C70-A344-19BE37B14E38}" dt="2024-01-24T19:37:42.296" v="18"/>
        <pc:sldMkLst>
          <pc:docMk/>
          <pc:sldMk cId="0" sldId="596"/>
        </pc:sldMkLst>
      </pc:sldChg>
      <pc:sldChg chg="modNotes">
        <pc:chgData name="Michelle Owens" userId="a66f935b-362b-4ec8-87b8-b38a6451ec64" providerId="ADAL" clId="{34329BDD-82A7-4C70-A344-19BE37B14E38}" dt="2024-01-24T19:37:42.296" v="18"/>
        <pc:sldMkLst>
          <pc:docMk/>
          <pc:sldMk cId="0" sldId="597"/>
        </pc:sldMkLst>
      </pc:sldChg>
      <pc:sldChg chg="modNotes">
        <pc:chgData name="Michelle Owens" userId="a66f935b-362b-4ec8-87b8-b38a6451ec64" providerId="ADAL" clId="{34329BDD-82A7-4C70-A344-19BE37B14E38}" dt="2024-01-24T19:37:42.296" v="18"/>
        <pc:sldMkLst>
          <pc:docMk/>
          <pc:sldMk cId="0" sldId="598"/>
        </pc:sldMkLst>
      </pc:sldChg>
      <pc:sldChg chg="modNotes">
        <pc:chgData name="Michelle Owens" userId="a66f935b-362b-4ec8-87b8-b38a6451ec64" providerId="ADAL" clId="{34329BDD-82A7-4C70-A344-19BE37B14E38}" dt="2024-01-24T19:37:42.296" v="18"/>
        <pc:sldMkLst>
          <pc:docMk/>
          <pc:sldMk cId="0" sldId="599"/>
        </pc:sldMkLst>
      </pc:sldChg>
      <pc:sldChg chg="modNotes">
        <pc:chgData name="Michelle Owens" userId="a66f935b-362b-4ec8-87b8-b38a6451ec64" providerId="ADAL" clId="{34329BDD-82A7-4C70-A344-19BE37B14E38}" dt="2024-01-24T19:37:42.296" v="18"/>
        <pc:sldMkLst>
          <pc:docMk/>
          <pc:sldMk cId="0" sldId="600"/>
        </pc:sldMkLst>
      </pc:sldChg>
      <pc:sldChg chg="modNotes">
        <pc:chgData name="Michelle Owens" userId="a66f935b-362b-4ec8-87b8-b38a6451ec64" providerId="ADAL" clId="{34329BDD-82A7-4C70-A344-19BE37B14E38}" dt="2024-01-24T19:37:42.296" v="18"/>
        <pc:sldMkLst>
          <pc:docMk/>
          <pc:sldMk cId="0" sldId="601"/>
        </pc:sldMkLst>
      </pc:sldChg>
      <pc:sldChg chg="modNotes">
        <pc:chgData name="Michelle Owens" userId="a66f935b-362b-4ec8-87b8-b38a6451ec64" providerId="ADAL" clId="{34329BDD-82A7-4C70-A344-19BE37B14E38}" dt="2024-01-24T19:37:42.296" v="18"/>
        <pc:sldMkLst>
          <pc:docMk/>
          <pc:sldMk cId="0" sldId="602"/>
        </pc:sldMkLst>
      </pc:sldChg>
      <pc:sldChg chg="modNotes">
        <pc:chgData name="Michelle Owens" userId="a66f935b-362b-4ec8-87b8-b38a6451ec64" providerId="ADAL" clId="{34329BDD-82A7-4C70-A344-19BE37B14E38}" dt="2024-01-24T19:37:42.296" v="18"/>
        <pc:sldMkLst>
          <pc:docMk/>
          <pc:sldMk cId="0" sldId="603"/>
        </pc:sldMkLst>
      </pc:sldChg>
      <pc:sldChg chg="modNotes">
        <pc:chgData name="Michelle Owens" userId="a66f935b-362b-4ec8-87b8-b38a6451ec64" providerId="ADAL" clId="{34329BDD-82A7-4C70-A344-19BE37B14E38}" dt="2024-01-24T19:37:42.296" v="18"/>
        <pc:sldMkLst>
          <pc:docMk/>
          <pc:sldMk cId="0" sldId="604"/>
        </pc:sldMkLst>
      </pc:sldChg>
      <pc:sldChg chg="modNotes">
        <pc:chgData name="Michelle Owens" userId="a66f935b-362b-4ec8-87b8-b38a6451ec64" providerId="ADAL" clId="{34329BDD-82A7-4C70-A344-19BE37B14E38}" dt="2024-01-24T19:37:42.296" v="18"/>
        <pc:sldMkLst>
          <pc:docMk/>
          <pc:sldMk cId="0" sldId="605"/>
        </pc:sldMkLst>
      </pc:sldChg>
      <pc:sldChg chg="modNotes">
        <pc:chgData name="Michelle Owens" userId="a66f935b-362b-4ec8-87b8-b38a6451ec64" providerId="ADAL" clId="{34329BDD-82A7-4C70-A344-19BE37B14E38}" dt="2024-01-24T19:37:42.296" v="18"/>
        <pc:sldMkLst>
          <pc:docMk/>
          <pc:sldMk cId="0" sldId="606"/>
        </pc:sldMkLst>
      </pc:sldChg>
      <pc:sldChg chg="modNotes">
        <pc:chgData name="Michelle Owens" userId="a66f935b-362b-4ec8-87b8-b38a6451ec64" providerId="ADAL" clId="{34329BDD-82A7-4C70-A344-19BE37B14E38}" dt="2024-01-24T19:37:42.296" v="18"/>
        <pc:sldMkLst>
          <pc:docMk/>
          <pc:sldMk cId="0" sldId="607"/>
        </pc:sldMkLst>
      </pc:sldChg>
      <pc:sldChg chg="modNotes">
        <pc:chgData name="Michelle Owens" userId="a66f935b-362b-4ec8-87b8-b38a6451ec64" providerId="ADAL" clId="{34329BDD-82A7-4C70-A344-19BE37B14E38}" dt="2024-01-24T19:37:42.296" v="18"/>
        <pc:sldMkLst>
          <pc:docMk/>
          <pc:sldMk cId="0" sldId="608"/>
        </pc:sldMkLst>
      </pc:sldChg>
      <pc:sldChg chg="modNotes">
        <pc:chgData name="Michelle Owens" userId="a66f935b-362b-4ec8-87b8-b38a6451ec64" providerId="ADAL" clId="{34329BDD-82A7-4C70-A344-19BE37B14E38}" dt="2024-01-24T19:37:42.296" v="18"/>
        <pc:sldMkLst>
          <pc:docMk/>
          <pc:sldMk cId="0" sldId="609"/>
        </pc:sldMkLst>
      </pc:sldChg>
      <pc:sldChg chg="modNotes">
        <pc:chgData name="Michelle Owens" userId="a66f935b-362b-4ec8-87b8-b38a6451ec64" providerId="ADAL" clId="{34329BDD-82A7-4C70-A344-19BE37B14E38}" dt="2024-01-24T19:37:42.296" v="18"/>
        <pc:sldMkLst>
          <pc:docMk/>
          <pc:sldMk cId="0" sldId="610"/>
        </pc:sldMkLst>
      </pc:sldChg>
      <pc:sldChg chg="modNotes">
        <pc:chgData name="Michelle Owens" userId="a66f935b-362b-4ec8-87b8-b38a6451ec64" providerId="ADAL" clId="{34329BDD-82A7-4C70-A344-19BE37B14E38}" dt="2024-01-24T19:37:42.296" v="18"/>
        <pc:sldMkLst>
          <pc:docMk/>
          <pc:sldMk cId="0" sldId="611"/>
        </pc:sldMkLst>
      </pc:sldChg>
      <pc:sldChg chg="modNotes">
        <pc:chgData name="Michelle Owens" userId="a66f935b-362b-4ec8-87b8-b38a6451ec64" providerId="ADAL" clId="{34329BDD-82A7-4C70-A344-19BE37B14E38}" dt="2024-01-24T19:37:42.296" v="18"/>
        <pc:sldMkLst>
          <pc:docMk/>
          <pc:sldMk cId="0" sldId="612"/>
        </pc:sldMkLst>
      </pc:sldChg>
      <pc:sldChg chg="modNotes">
        <pc:chgData name="Michelle Owens" userId="a66f935b-362b-4ec8-87b8-b38a6451ec64" providerId="ADAL" clId="{34329BDD-82A7-4C70-A344-19BE37B14E38}" dt="2024-01-24T19:37:42.296" v="18"/>
        <pc:sldMkLst>
          <pc:docMk/>
          <pc:sldMk cId="0" sldId="613"/>
        </pc:sldMkLst>
      </pc:sldChg>
      <pc:sldChg chg="modNotes">
        <pc:chgData name="Michelle Owens" userId="a66f935b-362b-4ec8-87b8-b38a6451ec64" providerId="ADAL" clId="{34329BDD-82A7-4C70-A344-19BE37B14E38}" dt="2024-01-24T19:37:42.296" v="18"/>
        <pc:sldMkLst>
          <pc:docMk/>
          <pc:sldMk cId="0" sldId="614"/>
        </pc:sldMkLst>
      </pc:sldChg>
      <pc:sldChg chg="modNotes">
        <pc:chgData name="Michelle Owens" userId="a66f935b-362b-4ec8-87b8-b38a6451ec64" providerId="ADAL" clId="{34329BDD-82A7-4C70-A344-19BE37B14E38}" dt="2024-01-24T19:37:42.296" v="18"/>
        <pc:sldMkLst>
          <pc:docMk/>
          <pc:sldMk cId="0" sldId="615"/>
        </pc:sldMkLst>
      </pc:sldChg>
      <pc:sldChg chg="modNotes">
        <pc:chgData name="Michelle Owens" userId="a66f935b-362b-4ec8-87b8-b38a6451ec64" providerId="ADAL" clId="{34329BDD-82A7-4C70-A344-19BE37B14E38}" dt="2024-01-24T19:37:42.296" v="18"/>
        <pc:sldMkLst>
          <pc:docMk/>
          <pc:sldMk cId="0" sldId="616"/>
        </pc:sldMkLst>
      </pc:sldChg>
      <pc:sldChg chg="modNotes">
        <pc:chgData name="Michelle Owens" userId="a66f935b-362b-4ec8-87b8-b38a6451ec64" providerId="ADAL" clId="{34329BDD-82A7-4C70-A344-19BE37B14E38}" dt="2024-01-24T19:37:42.296" v="18"/>
        <pc:sldMkLst>
          <pc:docMk/>
          <pc:sldMk cId="0" sldId="617"/>
        </pc:sldMkLst>
      </pc:sldChg>
      <pc:sldChg chg="modNotes">
        <pc:chgData name="Michelle Owens" userId="a66f935b-362b-4ec8-87b8-b38a6451ec64" providerId="ADAL" clId="{34329BDD-82A7-4C70-A344-19BE37B14E38}" dt="2024-01-24T19:37:42.296" v="18"/>
        <pc:sldMkLst>
          <pc:docMk/>
          <pc:sldMk cId="0" sldId="618"/>
        </pc:sldMkLst>
      </pc:sldChg>
      <pc:sldChg chg="modNotes">
        <pc:chgData name="Michelle Owens" userId="a66f935b-362b-4ec8-87b8-b38a6451ec64" providerId="ADAL" clId="{34329BDD-82A7-4C70-A344-19BE37B14E38}" dt="2024-01-24T19:37:42.296" v="18"/>
        <pc:sldMkLst>
          <pc:docMk/>
          <pc:sldMk cId="0" sldId="619"/>
        </pc:sldMkLst>
      </pc:sldChg>
      <pc:sldChg chg="addSp delSp modSp mod ord">
        <pc:chgData name="Michelle Owens" userId="a66f935b-362b-4ec8-87b8-b38a6451ec64" providerId="ADAL" clId="{34329BDD-82A7-4C70-A344-19BE37B14E38}" dt="2024-01-24T20:53:51.161" v="495" actId="20577"/>
        <pc:sldMkLst>
          <pc:docMk/>
          <pc:sldMk cId="3863487461" sldId="621"/>
        </pc:sldMkLst>
        <pc:spChg chg="add mod">
          <ac:chgData name="Michelle Owens" userId="a66f935b-362b-4ec8-87b8-b38a6451ec64" providerId="ADAL" clId="{34329BDD-82A7-4C70-A344-19BE37B14E38}" dt="2024-01-24T20:53:51.161" v="495" actId="20577"/>
          <ac:spMkLst>
            <pc:docMk/>
            <pc:sldMk cId="3863487461" sldId="621"/>
            <ac:spMk id="2" creationId="{D096F5BD-51B1-C9E2-9ED5-EAF8771B2D2C}"/>
          </ac:spMkLst>
        </pc:spChg>
        <pc:spChg chg="del">
          <ac:chgData name="Michelle Owens" userId="a66f935b-362b-4ec8-87b8-b38a6451ec64" providerId="ADAL" clId="{34329BDD-82A7-4C70-A344-19BE37B14E38}" dt="2024-01-24T19:49:13.993" v="27" actId="478"/>
          <ac:spMkLst>
            <pc:docMk/>
            <pc:sldMk cId="3863487461" sldId="621"/>
            <ac:spMk id="3" creationId="{CE4C4C50-4E12-A9C1-8665-8C6B27ED2498}"/>
          </ac:spMkLst>
        </pc:spChg>
        <pc:spChg chg="add mod">
          <ac:chgData name="Michelle Owens" userId="a66f935b-362b-4ec8-87b8-b38a6451ec64" providerId="ADAL" clId="{34329BDD-82A7-4C70-A344-19BE37B14E38}" dt="2024-01-24T19:49:37.361" v="32" actId="20577"/>
          <ac:spMkLst>
            <pc:docMk/>
            <pc:sldMk cId="3863487461" sldId="621"/>
            <ac:spMk id="8" creationId="{EB176A76-E4B0-9C6B-82BD-B73717B14C9E}"/>
          </ac:spMkLst>
        </pc:spChg>
        <pc:picChg chg="add mod">
          <ac:chgData name="Michelle Owens" userId="a66f935b-362b-4ec8-87b8-b38a6451ec64" providerId="ADAL" clId="{34329BDD-82A7-4C70-A344-19BE37B14E38}" dt="2024-01-24T19:48:31.116" v="23"/>
          <ac:picMkLst>
            <pc:docMk/>
            <pc:sldMk cId="3863487461" sldId="621"/>
            <ac:picMk id="7" creationId="{46D422CB-49D8-6D6F-1543-4FD65DB57CC0}"/>
          </ac:picMkLst>
        </pc:picChg>
      </pc:sldChg>
      <pc:sldChg chg="modSp del mod">
        <pc:chgData name="Michelle Owens" userId="a66f935b-362b-4ec8-87b8-b38a6451ec64" providerId="ADAL" clId="{34329BDD-82A7-4C70-A344-19BE37B14E38}" dt="2024-01-24T19:50:25.452" v="48" actId="2696"/>
        <pc:sldMkLst>
          <pc:docMk/>
          <pc:sldMk cId="1454736401" sldId="622"/>
        </pc:sldMkLst>
        <pc:spChg chg="mod">
          <ac:chgData name="Michelle Owens" userId="a66f935b-362b-4ec8-87b8-b38a6451ec64" providerId="ADAL" clId="{34329BDD-82A7-4C70-A344-19BE37B14E38}" dt="2024-01-24T19:49:18.175" v="28" actId="14100"/>
          <ac:spMkLst>
            <pc:docMk/>
            <pc:sldMk cId="1454736401" sldId="622"/>
            <ac:spMk id="4" creationId="{22AC4156-E5EF-1BAB-8E91-4515908FBE3F}"/>
          </ac:spMkLst>
        </pc:spChg>
      </pc:sldChg>
      <pc:sldMasterChg chg="del delSldLayout">
        <pc:chgData name="Michelle Owens" userId="a66f935b-362b-4ec8-87b8-b38a6451ec64" providerId="ADAL" clId="{34329BDD-82A7-4C70-A344-19BE37B14E38}" dt="2024-01-24T19:50:25.452" v="48" actId="2696"/>
        <pc:sldMasterMkLst>
          <pc:docMk/>
          <pc:sldMasterMk cId="195110977" sldId="2147483929"/>
        </pc:sldMasterMkLst>
        <pc:sldLayoutChg chg="del">
          <pc:chgData name="Michelle Owens" userId="a66f935b-362b-4ec8-87b8-b38a6451ec64" providerId="ADAL" clId="{34329BDD-82A7-4C70-A344-19BE37B14E38}" dt="2024-01-24T19:50:25.452" v="48" actId="2696"/>
          <pc:sldLayoutMkLst>
            <pc:docMk/>
            <pc:sldMasterMk cId="195110977" sldId="2147483929"/>
            <pc:sldLayoutMk cId="3185099952" sldId="2147483930"/>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863759026" sldId="2147483931"/>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278076946" sldId="2147483932"/>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759562130" sldId="2147483933"/>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686481018" sldId="2147483934"/>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428661426" sldId="2147483935"/>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304513547" sldId="2147483936"/>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814728811" sldId="2147483937"/>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1120912938" sldId="2147483938"/>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548956979" sldId="2147483939"/>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1846220870" sldId="2147483940"/>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424226442" sldId="2147483941"/>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250112639" sldId="2147483942"/>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014785236" sldId="2147483943"/>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430493425" sldId="2147483944"/>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4211354928" sldId="2147483945"/>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825959308" sldId="2147483946"/>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116877363" sldId="2147483947"/>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971279329" sldId="2147483948"/>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584343990" sldId="2147483949"/>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327677784" sldId="2147483950"/>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190827014" sldId="2147483951"/>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477348154" sldId="2147483952"/>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896562292" sldId="2147483953"/>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59905121" sldId="2147483954"/>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2488050648" sldId="2147483955"/>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14987991" sldId="2147483956"/>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432694817" sldId="2147483957"/>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3818535547" sldId="2147483958"/>
          </pc:sldLayoutMkLst>
        </pc:sldLayoutChg>
        <pc:sldLayoutChg chg="del">
          <pc:chgData name="Michelle Owens" userId="a66f935b-362b-4ec8-87b8-b38a6451ec64" providerId="ADAL" clId="{34329BDD-82A7-4C70-A344-19BE37B14E38}" dt="2024-01-24T19:50:25.452" v="48" actId="2696"/>
          <pc:sldLayoutMkLst>
            <pc:docMk/>
            <pc:sldMasterMk cId="195110977" sldId="2147483929"/>
            <pc:sldLayoutMk cId="1283962035" sldId="2147483959"/>
          </pc:sldLayoutMkLst>
        </pc:sldLayoutChg>
      </pc:sldMasterChg>
    </pc:docChg>
  </pc:docChgLst>
  <pc:docChgLst>
    <pc:chgData name="Dara Hossley" userId="S::dhossley@hendersoncountync.gov::f1bc5e60-af8e-4dcf-95f6-932d3d1ae95f" providerId="AD" clId="Web-{B2882E00-CD58-4615-A777-FBD6608FC211}"/>
    <pc:docChg chg="modSld">
      <pc:chgData name="Dara Hossley" userId="S::dhossley@hendersoncountync.gov::f1bc5e60-af8e-4dcf-95f6-932d3d1ae95f" providerId="AD" clId="Web-{B2882E00-CD58-4615-A777-FBD6608FC211}" dt="2024-06-05T18:19:25.458" v="64"/>
      <pc:docMkLst>
        <pc:docMk/>
      </pc:docMkLst>
      <pc:sldChg chg="modSp">
        <pc:chgData name="Dara Hossley" userId="S::dhossley@hendersoncountync.gov::f1bc5e60-af8e-4dcf-95f6-932d3d1ae95f" providerId="AD" clId="Web-{B2882E00-CD58-4615-A777-FBD6608FC211}" dt="2024-06-05T18:19:23.411" v="11"/>
        <pc:sldMkLst>
          <pc:docMk/>
          <pc:sldMk cId="0" sldId="646"/>
        </pc:sldMkLst>
        <pc:graphicFrameChg chg="mod modGraphic">
          <ac:chgData name="Dara Hossley" userId="S::dhossley@hendersoncountync.gov::f1bc5e60-af8e-4dcf-95f6-932d3d1ae95f" providerId="AD" clId="Web-{B2882E00-CD58-4615-A777-FBD6608FC211}" dt="2024-06-05T18:19:23.411" v="11"/>
          <ac:graphicFrameMkLst>
            <pc:docMk/>
            <pc:sldMk cId="0" sldId="646"/>
            <ac:graphicFrameMk id="9" creationId="{00000000-0000-0000-0000-000000000000}"/>
          </ac:graphicFrameMkLst>
        </pc:graphicFrameChg>
      </pc:sldChg>
      <pc:sldChg chg="modSp">
        <pc:chgData name="Dara Hossley" userId="S::dhossley@hendersoncountync.gov::f1bc5e60-af8e-4dcf-95f6-932d3d1ae95f" providerId="AD" clId="Web-{B2882E00-CD58-4615-A777-FBD6608FC211}" dt="2024-06-05T18:19:25.458" v="64"/>
        <pc:sldMkLst>
          <pc:docMk/>
          <pc:sldMk cId="0" sldId="647"/>
        </pc:sldMkLst>
        <pc:graphicFrameChg chg="mod modGraphic">
          <ac:chgData name="Dara Hossley" userId="S::dhossley@hendersoncountync.gov::f1bc5e60-af8e-4dcf-95f6-932d3d1ae95f" providerId="AD" clId="Web-{B2882E00-CD58-4615-A777-FBD6608FC211}" dt="2024-06-05T18:19:25.458" v="64"/>
          <ac:graphicFrameMkLst>
            <pc:docMk/>
            <pc:sldMk cId="0" sldId="647"/>
            <ac:graphicFrameMk id="2" creationId="{00000000-0000-0000-0000-000000000000}"/>
          </ac:graphicFrameMkLst>
        </pc:graphicFrameChg>
      </pc:sldChg>
    </pc:docChg>
  </pc:docChgLst>
  <pc:docChgLst>
    <pc:chgData name="Dara Hossley" userId="S::dhossley@hendersoncountync.gov::f1bc5e60-af8e-4dcf-95f6-932d3d1ae95f" providerId="AD" clId="Web-{28F083DC-8B2B-4B35-8DB4-EDACEE9CD5C0}"/>
    <pc:docChg chg="modSld">
      <pc:chgData name="Dara Hossley" userId="S::dhossley@hendersoncountync.gov::f1bc5e60-af8e-4dcf-95f6-932d3d1ae95f" providerId="AD" clId="Web-{28F083DC-8B2B-4B35-8DB4-EDACEE9CD5C0}" dt="2024-01-18T18:22:24.502" v="1" actId="1076"/>
      <pc:docMkLst>
        <pc:docMk/>
      </pc:docMkLst>
      <pc:sldChg chg="addSp modSp">
        <pc:chgData name="Dara Hossley" userId="S::dhossley@hendersoncountync.gov::f1bc5e60-af8e-4dcf-95f6-932d3d1ae95f" providerId="AD" clId="Web-{28F083DC-8B2B-4B35-8DB4-EDACEE9CD5C0}" dt="2024-01-18T18:22:24.502" v="1" actId="1076"/>
        <pc:sldMkLst>
          <pc:docMk/>
          <pc:sldMk cId="4082228484" sldId="563"/>
        </pc:sldMkLst>
        <pc:picChg chg="add mod">
          <ac:chgData name="Dara Hossley" userId="S::dhossley@hendersoncountync.gov::f1bc5e60-af8e-4dcf-95f6-932d3d1ae95f" providerId="AD" clId="Web-{28F083DC-8B2B-4B35-8DB4-EDACEE9CD5C0}" dt="2024-01-18T18:22:24.502" v="1" actId="1076"/>
          <ac:picMkLst>
            <pc:docMk/>
            <pc:sldMk cId="4082228484" sldId="563"/>
            <ac:picMk id="3" creationId="{4871C109-820D-9D5F-01D2-FB9A18F293C8}"/>
          </ac:picMkLst>
        </pc:picChg>
      </pc:sldChg>
    </pc:docChg>
  </pc:docChgLst>
  <pc:docChgLst>
    <pc:chgData name="Dara Hossley" userId="S::dhossley@hendersoncountync.gov::f1bc5e60-af8e-4dcf-95f6-932d3d1ae95f" providerId="AD" clId="Web-{47AE6D58-1B48-41A9-81E7-3BDF239621A4}"/>
    <pc:docChg chg="addSld sldOrd">
      <pc:chgData name="Dara Hossley" userId="S::dhossley@hendersoncountync.gov::f1bc5e60-af8e-4dcf-95f6-932d3d1ae95f" providerId="AD" clId="Web-{47AE6D58-1B48-41A9-81E7-3BDF239621A4}" dt="2024-01-18T15:36:06.923" v="1"/>
      <pc:docMkLst>
        <pc:docMk/>
      </pc:docMkLst>
      <pc:sldChg chg="add ord replId">
        <pc:chgData name="Dara Hossley" userId="S::dhossley@hendersoncountync.gov::f1bc5e60-af8e-4dcf-95f6-932d3d1ae95f" providerId="AD" clId="Web-{47AE6D58-1B48-41A9-81E7-3BDF239621A4}" dt="2024-01-18T15:36:06.923" v="1"/>
        <pc:sldMkLst>
          <pc:docMk/>
          <pc:sldMk cId="3286619134" sldId="570"/>
        </pc:sldMkLst>
      </pc:sldChg>
    </pc:docChg>
  </pc:docChgLst>
  <pc:docChgLst>
    <pc:chgData name="Michelle Owens" userId="a66f935b-362b-4ec8-87b8-b38a6451ec64" providerId="ADAL" clId="{53D45A60-2540-4E7A-8356-C544C4355074}"/>
    <pc:docChg chg="modSld">
      <pc:chgData name="Michelle Owens" userId="a66f935b-362b-4ec8-87b8-b38a6451ec64" providerId="ADAL" clId="{53D45A60-2540-4E7A-8356-C544C4355074}" dt="2024-05-31T21:53:50.222" v="0" actId="1076"/>
      <pc:docMkLst>
        <pc:docMk/>
      </pc:docMkLst>
      <pc:sldChg chg="modSp mod">
        <pc:chgData name="Michelle Owens" userId="a66f935b-362b-4ec8-87b8-b38a6451ec64" providerId="ADAL" clId="{53D45A60-2540-4E7A-8356-C544C4355074}" dt="2024-05-31T21:53:50.222" v="0" actId="1076"/>
        <pc:sldMkLst>
          <pc:docMk/>
          <pc:sldMk cId="0" sldId="292"/>
        </pc:sldMkLst>
        <pc:picChg chg="mod">
          <ac:chgData name="Michelle Owens" userId="a66f935b-362b-4ec8-87b8-b38a6451ec64" providerId="ADAL" clId="{53D45A60-2540-4E7A-8356-C544C4355074}" dt="2024-05-31T21:53:50.222" v="0" actId="1076"/>
          <ac:picMkLst>
            <pc:docMk/>
            <pc:sldMk cId="0" sldId="292"/>
            <ac:picMk id="642" creationId="{00000000-0000-0000-0000-000000000000}"/>
          </ac:picMkLst>
        </pc:picChg>
        <pc:picChg chg="mod">
          <ac:chgData name="Michelle Owens" userId="a66f935b-362b-4ec8-87b8-b38a6451ec64" providerId="ADAL" clId="{53D45A60-2540-4E7A-8356-C544C4355074}" dt="2024-05-31T21:53:50.222" v="0" actId="1076"/>
          <ac:picMkLst>
            <pc:docMk/>
            <pc:sldMk cId="0" sldId="292"/>
            <ac:picMk id="644" creationId="{00000000-0000-0000-0000-000000000000}"/>
          </ac:picMkLst>
        </pc:picChg>
        <pc:picChg chg="mod">
          <ac:chgData name="Michelle Owens" userId="a66f935b-362b-4ec8-87b8-b38a6451ec64" providerId="ADAL" clId="{53D45A60-2540-4E7A-8356-C544C4355074}" dt="2024-05-31T21:53:50.222" v="0" actId="1076"/>
          <ac:picMkLst>
            <pc:docMk/>
            <pc:sldMk cId="0" sldId="292"/>
            <ac:picMk id="645" creationId="{00000000-0000-0000-0000-000000000000}"/>
          </ac:picMkLst>
        </pc:picChg>
        <pc:picChg chg="mod">
          <ac:chgData name="Michelle Owens" userId="a66f935b-362b-4ec8-87b8-b38a6451ec64" providerId="ADAL" clId="{53D45A60-2540-4E7A-8356-C544C4355074}" dt="2024-05-31T21:53:50.222" v="0" actId="1076"/>
          <ac:picMkLst>
            <pc:docMk/>
            <pc:sldMk cId="0" sldId="292"/>
            <ac:picMk id="646" creationId="{00000000-0000-0000-0000-000000000000}"/>
          </ac:picMkLst>
        </pc:picChg>
      </pc:sldChg>
    </pc:docChg>
  </pc:docChgLst>
  <pc:docChgLst>
    <pc:chgData name="Dara Hossley" userId="f1bc5e60-af8e-4dcf-95f6-932d3d1ae95f" providerId="ADAL" clId="{DBD2A5EB-39EC-4011-ADBA-C19FC8C47228}"/>
    <pc:docChg chg="undo custSel addSld delSld modSld sldOrd delMainMaster modMainMaster">
      <pc:chgData name="Dara Hossley" userId="f1bc5e60-af8e-4dcf-95f6-932d3d1ae95f" providerId="ADAL" clId="{DBD2A5EB-39EC-4011-ADBA-C19FC8C47228}" dt="2024-03-19T17:21:10.115" v="2366" actId="20577"/>
      <pc:docMkLst>
        <pc:docMk/>
      </pc:docMkLst>
      <pc:sldChg chg="modSp mod">
        <pc:chgData name="Dara Hossley" userId="f1bc5e60-af8e-4dcf-95f6-932d3d1ae95f" providerId="ADAL" clId="{DBD2A5EB-39EC-4011-ADBA-C19FC8C47228}" dt="2024-02-27T20:41:33.517" v="5" actId="20577"/>
        <pc:sldMkLst>
          <pc:docMk/>
          <pc:sldMk cId="2945250370" sldId="256"/>
        </pc:sldMkLst>
        <pc:spChg chg="mod">
          <ac:chgData name="Dara Hossley" userId="f1bc5e60-af8e-4dcf-95f6-932d3d1ae95f" providerId="ADAL" clId="{DBD2A5EB-39EC-4011-ADBA-C19FC8C47228}" dt="2024-02-27T20:41:33.517" v="5" actId="20577"/>
          <ac:spMkLst>
            <pc:docMk/>
            <pc:sldMk cId="2945250370" sldId="256"/>
            <ac:spMk id="3" creationId="{1CA37FD2-00F5-FE92-73EA-194ED7333686}"/>
          </ac:spMkLst>
        </pc:spChg>
      </pc:sldChg>
      <pc:sldChg chg="del">
        <pc:chgData name="Dara Hossley" userId="f1bc5e60-af8e-4dcf-95f6-932d3d1ae95f" providerId="ADAL" clId="{DBD2A5EB-39EC-4011-ADBA-C19FC8C47228}" dt="2024-03-18T21:01:44.132" v="1844" actId="47"/>
        <pc:sldMkLst>
          <pc:docMk/>
          <pc:sldMk cId="0" sldId="257"/>
        </pc:sldMkLst>
      </pc:sldChg>
      <pc:sldChg chg="modSp del">
        <pc:chgData name="Dara Hossley" userId="f1bc5e60-af8e-4dcf-95f6-932d3d1ae95f" providerId="ADAL" clId="{DBD2A5EB-39EC-4011-ADBA-C19FC8C47228}" dt="2024-03-18T21:05:47.250" v="1847"/>
        <pc:sldMkLst>
          <pc:docMk/>
          <pc:sldMk cId="0" sldId="258"/>
        </pc:sldMkLst>
        <pc:spChg chg="mod">
          <ac:chgData name="Dara Hossley" userId="f1bc5e60-af8e-4dcf-95f6-932d3d1ae95f" providerId="ADAL" clId="{DBD2A5EB-39EC-4011-ADBA-C19FC8C47228}" dt="2024-03-18T21:05:47.250" v="1847"/>
          <ac:spMkLst>
            <pc:docMk/>
            <pc:sldMk cId="0" sldId="258"/>
            <ac:spMk id="361" creationId="{00000000-0000-0000-0000-000000000000}"/>
          </ac:spMkLst>
        </pc:spChg>
      </pc:sldChg>
      <pc:sldChg chg="modSp del">
        <pc:chgData name="Dara Hossley" userId="f1bc5e60-af8e-4dcf-95f6-932d3d1ae95f" providerId="ADAL" clId="{DBD2A5EB-39EC-4011-ADBA-C19FC8C47228}" dt="2024-03-18T21:05:47.250" v="1847"/>
        <pc:sldMkLst>
          <pc:docMk/>
          <pc:sldMk cId="0" sldId="259"/>
        </pc:sldMkLst>
        <pc:spChg chg="mod">
          <ac:chgData name="Dara Hossley" userId="f1bc5e60-af8e-4dcf-95f6-932d3d1ae95f" providerId="ADAL" clId="{DBD2A5EB-39EC-4011-ADBA-C19FC8C47228}" dt="2024-03-18T21:05:47.250" v="1847"/>
          <ac:spMkLst>
            <pc:docMk/>
            <pc:sldMk cId="0" sldId="259"/>
            <ac:spMk id="373" creationId="{00000000-0000-0000-0000-000000000000}"/>
          </ac:spMkLst>
        </pc:spChg>
      </pc:sldChg>
      <pc:sldChg chg="modSp del">
        <pc:chgData name="Dara Hossley" userId="f1bc5e60-af8e-4dcf-95f6-932d3d1ae95f" providerId="ADAL" clId="{DBD2A5EB-39EC-4011-ADBA-C19FC8C47228}" dt="2024-03-18T21:05:56.534" v="1848"/>
        <pc:sldMkLst>
          <pc:docMk/>
          <pc:sldMk cId="0" sldId="261"/>
        </pc:sldMkLst>
        <pc:spChg chg="mod">
          <ac:chgData name="Dara Hossley" userId="f1bc5e60-af8e-4dcf-95f6-932d3d1ae95f" providerId="ADAL" clId="{DBD2A5EB-39EC-4011-ADBA-C19FC8C47228}" dt="2024-03-18T21:05:56.534" v="1848"/>
          <ac:spMkLst>
            <pc:docMk/>
            <pc:sldMk cId="0" sldId="261"/>
            <ac:spMk id="393" creationId="{00000000-0000-0000-0000-000000000000}"/>
          </ac:spMkLst>
        </pc:spChg>
      </pc:sldChg>
      <pc:sldChg chg="modSp del">
        <pc:chgData name="Dara Hossley" userId="f1bc5e60-af8e-4dcf-95f6-932d3d1ae95f" providerId="ADAL" clId="{DBD2A5EB-39EC-4011-ADBA-C19FC8C47228}" dt="2024-03-18T21:05:56.534" v="1848"/>
        <pc:sldMkLst>
          <pc:docMk/>
          <pc:sldMk cId="0" sldId="262"/>
        </pc:sldMkLst>
        <pc:spChg chg="mod">
          <ac:chgData name="Dara Hossley" userId="f1bc5e60-af8e-4dcf-95f6-932d3d1ae95f" providerId="ADAL" clId="{DBD2A5EB-39EC-4011-ADBA-C19FC8C47228}" dt="2024-03-18T21:05:56.534" v="1848"/>
          <ac:spMkLst>
            <pc:docMk/>
            <pc:sldMk cId="0" sldId="262"/>
            <ac:spMk id="404" creationId="{00000000-0000-0000-0000-000000000000}"/>
          </ac:spMkLst>
        </pc:spChg>
      </pc:sldChg>
      <pc:sldChg chg="modSp del">
        <pc:chgData name="Dara Hossley" userId="f1bc5e60-af8e-4dcf-95f6-932d3d1ae95f" providerId="ADAL" clId="{DBD2A5EB-39EC-4011-ADBA-C19FC8C47228}" dt="2024-03-18T21:06:11.925" v="1849"/>
        <pc:sldMkLst>
          <pc:docMk/>
          <pc:sldMk cId="0" sldId="264"/>
        </pc:sldMkLst>
        <pc:spChg chg="mod">
          <ac:chgData name="Dara Hossley" userId="f1bc5e60-af8e-4dcf-95f6-932d3d1ae95f" providerId="ADAL" clId="{DBD2A5EB-39EC-4011-ADBA-C19FC8C47228}" dt="2024-03-18T21:06:11.925" v="1849"/>
          <ac:spMkLst>
            <pc:docMk/>
            <pc:sldMk cId="0" sldId="264"/>
            <ac:spMk id="425" creationId="{00000000-0000-0000-0000-000000000000}"/>
          </ac:spMkLst>
        </pc:spChg>
      </pc:sldChg>
      <pc:sldChg chg="del">
        <pc:chgData name="Dara Hossley" userId="f1bc5e60-af8e-4dcf-95f6-932d3d1ae95f" providerId="ADAL" clId="{DBD2A5EB-39EC-4011-ADBA-C19FC8C47228}" dt="2024-03-18T21:01:44.132" v="1844" actId="47"/>
        <pc:sldMkLst>
          <pc:docMk/>
          <pc:sldMk cId="0" sldId="265"/>
        </pc:sldMkLst>
      </pc:sldChg>
      <pc:sldChg chg="modSp mod">
        <pc:chgData name="Dara Hossley" userId="f1bc5e60-af8e-4dcf-95f6-932d3d1ae95f" providerId="ADAL" clId="{DBD2A5EB-39EC-4011-ADBA-C19FC8C47228}" dt="2024-03-19T17:21:10.115" v="2366" actId="20577"/>
        <pc:sldMkLst>
          <pc:docMk/>
          <pc:sldMk cId="799623174" sldId="266"/>
        </pc:sldMkLst>
        <pc:spChg chg="mod">
          <ac:chgData name="Dara Hossley" userId="f1bc5e60-af8e-4dcf-95f6-932d3d1ae95f" providerId="ADAL" clId="{DBD2A5EB-39EC-4011-ADBA-C19FC8C47228}" dt="2024-02-27T20:41:45.467" v="18" actId="5793"/>
          <ac:spMkLst>
            <pc:docMk/>
            <pc:sldMk cId="799623174" sldId="266"/>
            <ac:spMk id="6" creationId="{3F1858DC-9145-02DD-757B-18AFE82B2219}"/>
          </ac:spMkLst>
        </pc:spChg>
        <pc:spChg chg="mod">
          <ac:chgData name="Dara Hossley" userId="f1bc5e60-af8e-4dcf-95f6-932d3d1ae95f" providerId="ADAL" clId="{DBD2A5EB-39EC-4011-ADBA-C19FC8C47228}" dt="2024-03-19T17:21:10.115" v="2366" actId="20577"/>
          <ac:spMkLst>
            <pc:docMk/>
            <pc:sldMk cId="799623174" sldId="266"/>
            <ac:spMk id="9" creationId="{910BBA7C-2527-68E9-6C0E-80B4FCB89D40}"/>
          </ac:spMkLst>
        </pc:spChg>
      </pc:sldChg>
      <pc:sldChg chg="del">
        <pc:chgData name="Dara Hossley" userId="f1bc5e60-af8e-4dcf-95f6-932d3d1ae95f" providerId="ADAL" clId="{DBD2A5EB-39EC-4011-ADBA-C19FC8C47228}" dt="2024-03-18T21:01:44.132" v="1844" actId="47"/>
        <pc:sldMkLst>
          <pc:docMk/>
          <pc:sldMk cId="0" sldId="267"/>
        </pc:sldMkLst>
      </pc:sldChg>
      <pc:sldChg chg="del">
        <pc:chgData name="Dara Hossley" userId="f1bc5e60-af8e-4dcf-95f6-932d3d1ae95f" providerId="ADAL" clId="{DBD2A5EB-39EC-4011-ADBA-C19FC8C47228}" dt="2024-03-18T21:01:44.132" v="1844" actId="47"/>
        <pc:sldMkLst>
          <pc:docMk/>
          <pc:sldMk cId="0" sldId="268"/>
        </pc:sldMkLst>
      </pc:sldChg>
      <pc:sldChg chg="modSp">
        <pc:chgData name="Dara Hossley" userId="f1bc5e60-af8e-4dcf-95f6-932d3d1ae95f" providerId="ADAL" clId="{DBD2A5EB-39EC-4011-ADBA-C19FC8C47228}" dt="2024-03-18T21:06:11.925" v="1849"/>
        <pc:sldMkLst>
          <pc:docMk/>
          <pc:sldMk cId="0" sldId="269"/>
        </pc:sldMkLst>
        <pc:spChg chg="mod">
          <ac:chgData name="Dara Hossley" userId="f1bc5e60-af8e-4dcf-95f6-932d3d1ae95f" providerId="ADAL" clId="{DBD2A5EB-39EC-4011-ADBA-C19FC8C47228}" dt="2024-03-18T21:06:11.925" v="1849"/>
          <ac:spMkLst>
            <pc:docMk/>
            <pc:sldMk cId="0" sldId="269"/>
            <ac:spMk id="482" creationId="{00000000-0000-0000-0000-000000000000}"/>
          </ac:spMkLst>
        </pc:spChg>
      </pc:sldChg>
      <pc:sldChg chg="modSp del">
        <pc:chgData name="Dara Hossley" userId="f1bc5e60-af8e-4dcf-95f6-932d3d1ae95f" providerId="ADAL" clId="{DBD2A5EB-39EC-4011-ADBA-C19FC8C47228}" dt="2024-03-18T21:06:24.372" v="1850"/>
        <pc:sldMkLst>
          <pc:docMk/>
          <pc:sldMk cId="0" sldId="270"/>
        </pc:sldMkLst>
        <pc:spChg chg="mod">
          <ac:chgData name="Dara Hossley" userId="f1bc5e60-af8e-4dcf-95f6-932d3d1ae95f" providerId="ADAL" clId="{DBD2A5EB-39EC-4011-ADBA-C19FC8C47228}" dt="2024-03-18T21:06:24.372" v="1850"/>
          <ac:spMkLst>
            <pc:docMk/>
            <pc:sldMk cId="0" sldId="270"/>
            <ac:spMk id="490" creationId="{00000000-0000-0000-0000-000000000000}"/>
          </ac:spMkLst>
        </pc:spChg>
      </pc:sldChg>
      <pc:sldChg chg="modSp del">
        <pc:chgData name="Dara Hossley" userId="f1bc5e60-af8e-4dcf-95f6-932d3d1ae95f" providerId="ADAL" clId="{DBD2A5EB-39EC-4011-ADBA-C19FC8C47228}" dt="2024-03-18T21:06:24.372" v="1850"/>
        <pc:sldMkLst>
          <pc:docMk/>
          <pc:sldMk cId="0" sldId="271"/>
        </pc:sldMkLst>
        <pc:spChg chg="mod">
          <ac:chgData name="Dara Hossley" userId="f1bc5e60-af8e-4dcf-95f6-932d3d1ae95f" providerId="ADAL" clId="{DBD2A5EB-39EC-4011-ADBA-C19FC8C47228}" dt="2024-03-18T21:06:24.372" v="1850"/>
          <ac:spMkLst>
            <pc:docMk/>
            <pc:sldMk cId="0" sldId="271"/>
            <ac:spMk id="501" creationId="{00000000-0000-0000-0000-000000000000}"/>
          </ac:spMkLst>
        </pc:spChg>
      </pc:sldChg>
      <pc:sldChg chg="modSp del">
        <pc:chgData name="Dara Hossley" userId="f1bc5e60-af8e-4dcf-95f6-932d3d1ae95f" providerId="ADAL" clId="{DBD2A5EB-39EC-4011-ADBA-C19FC8C47228}" dt="2024-03-18T21:06:24.372" v="1850"/>
        <pc:sldMkLst>
          <pc:docMk/>
          <pc:sldMk cId="0" sldId="272"/>
        </pc:sldMkLst>
        <pc:spChg chg="mod">
          <ac:chgData name="Dara Hossley" userId="f1bc5e60-af8e-4dcf-95f6-932d3d1ae95f" providerId="ADAL" clId="{DBD2A5EB-39EC-4011-ADBA-C19FC8C47228}" dt="2024-03-18T21:06:24.372" v="1850"/>
          <ac:spMkLst>
            <pc:docMk/>
            <pc:sldMk cId="0" sldId="272"/>
            <ac:spMk id="512" creationId="{00000000-0000-0000-0000-000000000000}"/>
          </ac:spMkLst>
        </pc:spChg>
      </pc:sldChg>
      <pc:sldChg chg="del">
        <pc:chgData name="Dara Hossley" userId="f1bc5e60-af8e-4dcf-95f6-932d3d1ae95f" providerId="ADAL" clId="{DBD2A5EB-39EC-4011-ADBA-C19FC8C47228}" dt="2024-03-18T21:01:44.132" v="1844" actId="47"/>
        <pc:sldMkLst>
          <pc:docMk/>
          <pc:sldMk cId="0" sldId="273"/>
        </pc:sldMkLst>
      </pc:sldChg>
      <pc:sldChg chg="del">
        <pc:chgData name="Dara Hossley" userId="f1bc5e60-af8e-4dcf-95f6-932d3d1ae95f" providerId="ADAL" clId="{DBD2A5EB-39EC-4011-ADBA-C19FC8C47228}" dt="2024-03-18T21:01:44.132" v="1844" actId="47"/>
        <pc:sldMkLst>
          <pc:docMk/>
          <pc:sldMk cId="0" sldId="274"/>
        </pc:sldMkLst>
      </pc:sldChg>
      <pc:sldChg chg="del">
        <pc:chgData name="Dara Hossley" userId="f1bc5e60-af8e-4dcf-95f6-932d3d1ae95f" providerId="ADAL" clId="{DBD2A5EB-39EC-4011-ADBA-C19FC8C47228}" dt="2024-03-18T21:01:44.132" v="1844" actId="47"/>
        <pc:sldMkLst>
          <pc:docMk/>
          <pc:sldMk cId="0" sldId="275"/>
        </pc:sldMkLst>
      </pc:sldChg>
      <pc:sldChg chg="modSp del ord">
        <pc:chgData name="Dara Hossley" userId="f1bc5e60-af8e-4dcf-95f6-932d3d1ae95f" providerId="ADAL" clId="{DBD2A5EB-39EC-4011-ADBA-C19FC8C47228}" dt="2024-03-18T21:10:53.535" v="1895" actId="20578"/>
        <pc:sldMkLst>
          <pc:docMk/>
          <pc:sldMk cId="0" sldId="276"/>
        </pc:sldMkLst>
        <pc:spChg chg="mod">
          <ac:chgData name="Dara Hossley" userId="f1bc5e60-af8e-4dcf-95f6-932d3d1ae95f" providerId="ADAL" clId="{DBD2A5EB-39EC-4011-ADBA-C19FC8C47228}" dt="2024-03-18T21:06:33.151" v="1851"/>
          <ac:spMkLst>
            <pc:docMk/>
            <pc:sldMk cId="0" sldId="276"/>
            <ac:spMk id="564" creationId="{00000000-0000-0000-0000-000000000000}"/>
          </ac:spMkLst>
        </pc:spChg>
      </pc:sldChg>
      <pc:sldChg chg="del">
        <pc:chgData name="Dara Hossley" userId="f1bc5e60-af8e-4dcf-95f6-932d3d1ae95f" providerId="ADAL" clId="{DBD2A5EB-39EC-4011-ADBA-C19FC8C47228}" dt="2024-03-18T21:01:44.132" v="1844" actId="47"/>
        <pc:sldMkLst>
          <pc:docMk/>
          <pc:sldMk cId="0" sldId="277"/>
        </pc:sldMkLst>
      </pc:sldChg>
      <pc:sldChg chg="del">
        <pc:chgData name="Dara Hossley" userId="f1bc5e60-af8e-4dcf-95f6-932d3d1ae95f" providerId="ADAL" clId="{DBD2A5EB-39EC-4011-ADBA-C19FC8C47228}" dt="2024-03-18T21:01:44.132" v="1844" actId="47"/>
        <pc:sldMkLst>
          <pc:docMk/>
          <pc:sldMk cId="0" sldId="278"/>
        </pc:sldMkLst>
      </pc:sldChg>
      <pc:sldChg chg="del">
        <pc:chgData name="Dara Hossley" userId="f1bc5e60-af8e-4dcf-95f6-932d3d1ae95f" providerId="ADAL" clId="{DBD2A5EB-39EC-4011-ADBA-C19FC8C47228}" dt="2024-03-18T21:01:44.132" v="1844" actId="47"/>
        <pc:sldMkLst>
          <pc:docMk/>
          <pc:sldMk cId="0" sldId="279"/>
        </pc:sldMkLst>
      </pc:sldChg>
      <pc:sldChg chg="modSp del">
        <pc:chgData name="Dara Hossley" userId="f1bc5e60-af8e-4dcf-95f6-932d3d1ae95f" providerId="ADAL" clId="{DBD2A5EB-39EC-4011-ADBA-C19FC8C47228}" dt="2024-03-18T21:06:54.212" v="1852"/>
        <pc:sldMkLst>
          <pc:docMk/>
          <pc:sldMk cId="0" sldId="281"/>
        </pc:sldMkLst>
        <pc:spChg chg="mod">
          <ac:chgData name="Dara Hossley" userId="f1bc5e60-af8e-4dcf-95f6-932d3d1ae95f" providerId="ADAL" clId="{DBD2A5EB-39EC-4011-ADBA-C19FC8C47228}" dt="2024-03-18T21:06:54.212" v="1852"/>
          <ac:spMkLst>
            <pc:docMk/>
            <pc:sldMk cId="0" sldId="281"/>
            <ac:spMk id="620" creationId="{00000000-0000-0000-0000-000000000000}"/>
          </ac:spMkLst>
        </pc:spChg>
      </pc:sldChg>
      <pc:sldChg chg="modSp del">
        <pc:chgData name="Dara Hossley" userId="f1bc5e60-af8e-4dcf-95f6-932d3d1ae95f" providerId="ADAL" clId="{DBD2A5EB-39EC-4011-ADBA-C19FC8C47228}" dt="2024-03-18T21:06:54.212" v="1852"/>
        <pc:sldMkLst>
          <pc:docMk/>
          <pc:sldMk cId="0" sldId="282"/>
        </pc:sldMkLst>
        <pc:spChg chg="mod">
          <ac:chgData name="Dara Hossley" userId="f1bc5e60-af8e-4dcf-95f6-932d3d1ae95f" providerId="ADAL" clId="{DBD2A5EB-39EC-4011-ADBA-C19FC8C47228}" dt="2024-03-18T21:06:54.212" v="1852"/>
          <ac:spMkLst>
            <pc:docMk/>
            <pc:sldMk cId="0" sldId="282"/>
            <ac:spMk id="633" creationId="{00000000-0000-0000-0000-000000000000}"/>
          </ac:spMkLst>
        </pc:spChg>
      </pc:sldChg>
      <pc:sldChg chg="del">
        <pc:chgData name="Dara Hossley" userId="f1bc5e60-af8e-4dcf-95f6-932d3d1ae95f" providerId="ADAL" clId="{DBD2A5EB-39EC-4011-ADBA-C19FC8C47228}" dt="2024-03-18T21:01:44.132" v="1844" actId="47"/>
        <pc:sldMkLst>
          <pc:docMk/>
          <pc:sldMk cId="0" sldId="283"/>
        </pc:sldMkLst>
      </pc:sldChg>
      <pc:sldChg chg="del">
        <pc:chgData name="Dara Hossley" userId="f1bc5e60-af8e-4dcf-95f6-932d3d1ae95f" providerId="ADAL" clId="{DBD2A5EB-39EC-4011-ADBA-C19FC8C47228}" dt="2024-03-18T21:01:44.132" v="1844" actId="47"/>
        <pc:sldMkLst>
          <pc:docMk/>
          <pc:sldMk cId="0" sldId="284"/>
        </pc:sldMkLst>
      </pc:sldChg>
      <pc:sldChg chg="modSp del">
        <pc:chgData name="Dara Hossley" userId="f1bc5e60-af8e-4dcf-95f6-932d3d1ae95f" providerId="ADAL" clId="{DBD2A5EB-39EC-4011-ADBA-C19FC8C47228}" dt="2024-03-18T21:06:54.212" v="1852"/>
        <pc:sldMkLst>
          <pc:docMk/>
          <pc:sldMk cId="0" sldId="286"/>
        </pc:sldMkLst>
        <pc:spChg chg="mod">
          <ac:chgData name="Dara Hossley" userId="f1bc5e60-af8e-4dcf-95f6-932d3d1ae95f" providerId="ADAL" clId="{DBD2A5EB-39EC-4011-ADBA-C19FC8C47228}" dt="2024-03-18T21:06:54.212" v="1852"/>
          <ac:spMkLst>
            <pc:docMk/>
            <pc:sldMk cId="0" sldId="286"/>
            <ac:spMk id="687" creationId="{00000000-0000-0000-0000-000000000000}"/>
          </ac:spMkLst>
        </pc:spChg>
      </pc:sldChg>
      <pc:sldChg chg="modSp del">
        <pc:chgData name="Dara Hossley" userId="f1bc5e60-af8e-4dcf-95f6-932d3d1ae95f" providerId="ADAL" clId="{DBD2A5EB-39EC-4011-ADBA-C19FC8C47228}" dt="2024-03-18T21:06:54.212" v="1852"/>
        <pc:sldMkLst>
          <pc:docMk/>
          <pc:sldMk cId="0" sldId="287"/>
        </pc:sldMkLst>
        <pc:spChg chg="mod">
          <ac:chgData name="Dara Hossley" userId="f1bc5e60-af8e-4dcf-95f6-932d3d1ae95f" providerId="ADAL" clId="{DBD2A5EB-39EC-4011-ADBA-C19FC8C47228}" dt="2024-03-18T21:06:54.212" v="1852"/>
          <ac:spMkLst>
            <pc:docMk/>
            <pc:sldMk cId="0" sldId="287"/>
            <ac:spMk id="695" creationId="{00000000-0000-0000-0000-000000000000}"/>
          </ac:spMkLst>
        </pc:spChg>
      </pc:sldChg>
      <pc:sldChg chg="modSp del mod">
        <pc:chgData name="Dara Hossley" userId="f1bc5e60-af8e-4dcf-95f6-932d3d1ae95f" providerId="ADAL" clId="{DBD2A5EB-39EC-4011-ADBA-C19FC8C47228}" dt="2024-03-18T21:01:44.132" v="1844" actId="47"/>
        <pc:sldMkLst>
          <pc:docMk/>
          <pc:sldMk cId="616811480" sldId="288"/>
        </pc:sldMkLst>
        <pc:spChg chg="mod">
          <ac:chgData name="Dara Hossley" userId="f1bc5e60-af8e-4dcf-95f6-932d3d1ae95f" providerId="ADAL" clId="{DBD2A5EB-39EC-4011-ADBA-C19FC8C47228}" dt="2024-03-18T13:51:14.688" v="1843" actId="20577"/>
          <ac:spMkLst>
            <pc:docMk/>
            <pc:sldMk cId="616811480" sldId="288"/>
            <ac:spMk id="3" creationId="{AB95262B-439D-1646-71A4-C10F264002D3}"/>
          </ac:spMkLst>
        </pc:spChg>
      </pc:sldChg>
      <pc:sldChg chg="del">
        <pc:chgData name="Dara Hossley" userId="f1bc5e60-af8e-4dcf-95f6-932d3d1ae95f" providerId="ADAL" clId="{DBD2A5EB-39EC-4011-ADBA-C19FC8C47228}" dt="2024-03-18T21:01:44.132" v="1844" actId="47"/>
        <pc:sldMkLst>
          <pc:docMk/>
          <pc:sldMk cId="0" sldId="289"/>
        </pc:sldMkLst>
      </pc:sldChg>
      <pc:sldChg chg="modSp del">
        <pc:chgData name="Dara Hossley" userId="f1bc5e60-af8e-4dcf-95f6-932d3d1ae95f" providerId="ADAL" clId="{DBD2A5EB-39EC-4011-ADBA-C19FC8C47228}" dt="2024-03-18T21:06:54.212" v="1852"/>
        <pc:sldMkLst>
          <pc:docMk/>
          <pc:sldMk cId="0" sldId="290"/>
        </pc:sldMkLst>
        <pc:spChg chg="mod">
          <ac:chgData name="Dara Hossley" userId="f1bc5e60-af8e-4dcf-95f6-932d3d1ae95f" providerId="ADAL" clId="{DBD2A5EB-39EC-4011-ADBA-C19FC8C47228}" dt="2024-03-18T21:06:54.212" v="1852"/>
          <ac:spMkLst>
            <pc:docMk/>
            <pc:sldMk cId="0" sldId="290"/>
            <ac:spMk id="762" creationId="{00000000-0000-0000-0000-000000000000}"/>
          </ac:spMkLst>
        </pc:spChg>
      </pc:sldChg>
      <pc:sldChg chg="del">
        <pc:chgData name="Dara Hossley" userId="f1bc5e60-af8e-4dcf-95f6-932d3d1ae95f" providerId="ADAL" clId="{DBD2A5EB-39EC-4011-ADBA-C19FC8C47228}" dt="2024-03-18T21:01:44.132" v="1844" actId="47"/>
        <pc:sldMkLst>
          <pc:docMk/>
          <pc:sldMk cId="0" sldId="291"/>
        </pc:sldMkLst>
      </pc:sldChg>
      <pc:sldChg chg="modSp del">
        <pc:chgData name="Dara Hossley" userId="f1bc5e60-af8e-4dcf-95f6-932d3d1ae95f" providerId="ADAL" clId="{DBD2A5EB-39EC-4011-ADBA-C19FC8C47228}" dt="2024-03-18T21:06:54.212" v="1852"/>
        <pc:sldMkLst>
          <pc:docMk/>
          <pc:sldMk cId="0" sldId="292"/>
        </pc:sldMkLst>
        <pc:spChg chg="mod">
          <ac:chgData name="Dara Hossley" userId="f1bc5e60-af8e-4dcf-95f6-932d3d1ae95f" providerId="ADAL" clId="{DBD2A5EB-39EC-4011-ADBA-C19FC8C47228}" dt="2024-03-18T21:06:54.212" v="1852"/>
          <ac:spMkLst>
            <pc:docMk/>
            <pc:sldMk cId="0" sldId="292"/>
            <ac:spMk id="784" creationId="{00000000-0000-0000-0000-000000000000}"/>
          </ac:spMkLst>
        </pc:spChg>
      </pc:sldChg>
      <pc:sldChg chg="del">
        <pc:chgData name="Dara Hossley" userId="f1bc5e60-af8e-4dcf-95f6-932d3d1ae95f" providerId="ADAL" clId="{DBD2A5EB-39EC-4011-ADBA-C19FC8C47228}" dt="2024-03-18T21:01:44.132" v="1844" actId="47"/>
        <pc:sldMkLst>
          <pc:docMk/>
          <pc:sldMk cId="0" sldId="293"/>
        </pc:sldMkLst>
      </pc:sldChg>
      <pc:sldChg chg="modSp del">
        <pc:chgData name="Dara Hossley" userId="f1bc5e60-af8e-4dcf-95f6-932d3d1ae95f" providerId="ADAL" clId="{DBD2A5EB-39EC-4011-ADBA-C19FC8C47228}" dt="2024-03-18T21:06:54.212" v="1852"/>
        <pc:sldMkLst>
          <pc:docMk/>
          <pc:sldMk cId="0" sldId="294"/>
        </pc:sldMkLst>
        <pc:spChg chg="mod">
          <ac:chgData name="Dara Hossley" userId="f1bc5e60-af8e-4dcf-95f6-932d3d1ae95f" providerId="ADAL" clId="{DBD2A5EB-39EC-4011-ADBA-C19FC8C47228}" dt="2024-03-18T21:06:54.212" v="1852"/>
          <ac:spMkLst>
            <pc:docMk/>
            <pc:sldMk cId="0" sldId="294"/>
            <ac:spMk id="802" creationId="{00000000-0000-0000-0000-000000000000}"/>
          </ac:spMkLst>
        </pc:spChg>
      </pc:sldChg>
      <pc:sldChg chg="modSp del">
        <pc:chgData name="Dara Hossley" userId="f1bc5e60-af8e-4dcf-95f6-932d3d1ae95f" providerId="ADAL" clId="{DBD2A5EB-39EC-4011-ADBA-C19FC8C47228}" dt="2024-03-18T21:06:54.212" v="1852"/>
        <pc:sldMkLst>
          <pc:docMk/>
          <pc:sldMk cId="0" sldId="295"/>
        </pc:sldMkLst>
        <pc:spChg chg="mod">
          <ac:chgData name="Dara Hossley" userId="f1bc5e60-af8e-4dcf-95f6-932d3d1ae95f" providerId="ADAL" clId="{DBD2A5EB-39EC-4011-ADBA-C19FC8C47228}" dt="2024-03-18T21:06:54.212" v="1852"/>
          <ac:spMkLst>
            <pc:docMk/>
            <pc:sldMk cId="0" sldId="295"/>
            <ac:spMk id="811" creationId="{00000000-0000-0000-0000-000000000000}"/>
          </ac:spMkLst>
        </pc:spChg>
      </pc:sldChg>
      <pc:sldChg chg="modSp del">
        <pc:chgData name="Dara Hossley" userId="f1bc5e60-af8e-4dcf-95f6-932d3d1ae95f" providerId="ADAL" clId="{DBD2A5EB-39EC-4011-ADBA-C19FC8C47228}" dt="2024-03-18T21:06:54.212" v="1852"/>
        <pc:sldMkLst>
          <pc:docMk/>
          <pc:sldMk cId="0" sldId="296"/>
        </pc:sldMkLst>
        <pc:spChg chg="mod">
          <ac:chgData name="Dara Hossley" userId="f1bc5e60-af8e-4dcf-95f6-932d3d1ae95f" providerId="ADAL" clId="{DBD2A5EB-39EC-4011-ADBA-C19FC8C47228}" dt="2024-03-18T21:06:54.212" v="1852"/>
          <ac:spMkLst>
            <pc:docMk/>
            <pc:sldMk cId="0" sldId="296"/>
            <ac:spMk id="823" creationId="{00000000-0000-0000-0000-000000000000}"/>
          </ac:spMkLst>
        </pc:spChg>
      </pc:sldChg>
      <pc:sldChg chg="modSp del">
        <pc:chgData name="Dara Hossley" userId="f1bc5e60-af8e-4dcf-95f6-932d3d1ae95f" providerId="ADAL" clId="{DBD2A5EB-39EC-4011-ADBA-C19FC8C47228}" dt="2024-03-18T21:06:54.212" v="1852"/>
        <pc:sldMkLst>
          <pc:docMk/>
          <pc:sldMk cId="0" sldId="297"/>
        </pc:sldMkLst>
        <pc:spChg chg="mod">
          <ac:chgData name="Dara Hossley" userId="f1bc5e60-af8e-4dcf-95f6-932d3d1ae95f" providerId="ADAL" clId="{DBD2A5EB-39EC-4011-ADBA-C19FC8C47228}" dt="2024-03-18T21:06:54.212" v="1852"/>
          <ac:spMkLst>
            <pc:docMk/>
            <pc:sldMk cId="0" sldId="297"/>
            <ac:spMk id="834" creationId="{00000000-0000-0000-0000-000000000000}"/>
          </ac:spMkLst>
        </pc:spChg>
      </pc:sldChg>
      <pc:sldChg chg="del">
        <pc:chgData name="Dara Hossley" userId="f1bc5e60-af8e-4dcf-95f6-932d3d1ae95f" providerId="ADAL" clId="{DBD2A5EB-39EC-4011-ADBA-C19FC8C47228}" dt="2024-03-18T21:01:44.132" v="1844" actId="47"/>
        <pc:sldMkLst>
          <pc:docMk/>
          <pc:sldMk cId="0" sldId="298"/>
        </pc:sldMkLst>
      </pc:sldChg>
      <pc:sldChg chg="modSp del">
        <pc:chgData name="Dara Hossley" userId="f1bc5e60-af8e-4dcf-95f6-932d3d1ae95f" providerId="ADAL" clId="{DBD2A5EB-39EC-4011-ADBA-C19FC8C47228}" dt="2024-03-18T21:06:54.212" v="1852"/>
        <pc:sldMkLst>
          <pc:docMk/>
          <pc:sldMk cId="0" sldId="299"/>
        </pc:sldMkLst>
        <pc:spChg chg="mod">
          <ac:chgData name="Dara Hossley" userId="f1bc5e60-af8e-4dcf-95f6-932d3d1ae95f" providerId="ADAL" clId="{DBD2A5EB-39EC-4011-ADBA-C19FC8C47228}" dt="2024-03-18T21:06:54.212" v="1852"/>
          <ac:spMkLst>
            <pc:docMk/>
            <pc:sldMk cId="0" sldId="299"/>
            <ac:spMk id="855" creationId="{00000000-0000-0000-0000-000000000000}"/>
          </ac:spMkLst>
        </pc:spChg>
      </pc:sldChg>
      <pc:sldChg chg="del">
        <pc:chgData name="Dara Hossley" userId="f1bc5e60-af8e-4dcf-95f6-932d3d1ae95f" providerId="ADAL" clId="{DBD2A5EB-39EC-4011-ADBA-C19FC8C47228}" dt="2024-03-18T21:01:44.132" v="1844" actId="47"/>
        <pc:sldMkLst>
          <pc:docMk/>
          <pc:sldMk cId="0" sldId="301"/>
        </pc:sldMkLst>
      </pc:sldChg>
      <pc:sldChg chg="del">
        <pc:chgData name="Dara Hossley" userId="f1bc5e60-af8e-4dcf-95f6-932d3d1ae95f" providerId="ADAL" clId="{DBD2A5EB-39EC-4011-ADBA-C19FC8C47228}" dt="2024-03-18T21:01:44.132" v="1844" actId="47"/>
        <pc:sldMkLst>
          <pc:docMk/>
          <pc:sldMk cId="0" sldId="302"/>
        </pc:sldMkLst>
      </pc:sldChg>
      <pc:sldChg chg="del">
        <pc:chgData name="Dara Hossley" userId="f1bc5e60-af8e-4dcf-95f6-932d3d1ae95f" providerId="ADAL" clId="{DBD2A5EB-39EC-4011-ADBA-C19FC8C47228}" dt="2024-03-18T21:01:44.132" v="1844" actId="47"/>
        <pc:sldMkLst>
          <pc:docMk/>
          <pc:sldMk cId="0" sldId="303"/>
        </pc:sldMkLst>
      </pc:sldChg>
      <pc:sldChg chg="del">
        <pc:chgData name="Dara Hossley" userId="f1bc5e60-af8e-4dcf-95f6-932d3d1ae95f" providerId="ADAL" clId="{DBD2A5EB-39EC-4011-ADBA-C19FC8C47228}" dt="2024-03-18T21:01:44.132" v="1844" actId="47"/>
        <pc:sldMkLst>
          <pc:docMk/>
          <pc:sldMk cId="0" sldId="304"/>
        </pc:sldMkLst>
      </pc:sldChg>
      <pc:sldChg chg="modSp">
        <pc:chgData name="Dara Hossley" userId="f1bc5e60-af8e-4dcf-95f6-932d3d1ae95f" providerId="ADAL" clId="{DBD2A5EB-39EC-4011-ADBA-C19FC8C47228}" dt="2024-03-18T21:06:54.212" v="1852"/>
        <pc:sldMkLst>
          <pc:docMk/>
          <pc:sldMk cId="0" sldId="305"/>
        </pc:sldMkLst>
        <pc:spChg chg="mod">
          <ac:chgData name="Dara Hossley" userId="f1bc5e60-af8e-4dcf-95f6-932d3d1ae95f" providerId="ADAL" clId="{DBD2A5EB-39EC-4011-ADBA-C19FC8C47228}" dt="2024-03-18T21:06:54.212" v="1852"/>
          <ac:spMkLst>
            <pc:docMk/>
            <pc:sldMk cId="0" sldId="305"/>
            <ac:spMk id="920" creationId="{00000000-0000-0000-0000-000000000000}"/>
          </ac:spMkLst>
        </pc:spChg>
      </pc:sldChg>
      <pc:sldChg chg="del">
        <pc:chgData name="Dara Hossley" userId="f1bc5e60-af8e-4dcf-95f6-932d3d1ae95f" providerId="ADAL" clId="{DBD2A5EB-39EC-4011-ADBA-C19FC8C47228}" dt="2024-03-18T21:01:44.132" v="1844" actId="47"/>
        <pc:sldMkLst>
          <pc:docMk/>
          <pc:sldMk cId="0" sldId="306"/>
        </pc:sldMkLst>
      </pc:sldChg>
      <pc:sldChg chg="del">
        <pc:chgData name="Dara Hossley" userId="f1bc5e60-af8e-4dcf-95f6-932d3d1ae95f" providerId="ADAL" clId="{DBD2A5EB-39EC-4011-ADBA-C19FC8C47228}" dt="2024-03-18T21:01:44.132" v="1844" actId="47"/>
        <pc:sldMkLst>
          <pc:docMk/>
          <pc:sldMk cId="0" sldId="307"/>
        </pc:sldMkLst>
      </pc:sldChg>
      <pc:sldChg chg="del">
        <pc:chgData name="Dara Hossley" userId="f1bc5e60-af8e-4dcf-95f6-932d3d1ae95f" providerId="ADAL" clId="{DBD2A5EB-39EC-4011-ADBA-C19FC8C47228}" dt="2024-03-18T21:01:44.132" v="1844" actId="47"/>
        <pc:sldMkLst>
          <pc:docMk/>
          <pc:sldMk cId="0" sldId="308"/>
        </pc:sldMkLst>
      </pc:sldChg>
      <pc:sldChg chg="del">
        <pc:chgData name="Dara Hossley" userId="f1bc5e60-af8e-4dcf-95f6-932d3d1ae95f" providerId="ADAL" clId="{DBD2A5EB-39EC-4011-ADBA-C19FC8C47228}" dt="2024-03-18T21:01:44.132" v="1844" actId="47"/>
        <pc:sldMkLst>
          <pc:docMk/>
          <pc:sldMk cId="0" sldId="319"/>
        </pc:sldMkLst>
      </pc:sldChg>
      <pc:sldChg chg="addSp delSp modSp mod">
        <pc:chgData name="Dara Hossley" userId="f1bc5e60-af8e-4dcf-95f6-932d3d1ae95f" providerId="ADAL" clId="{DBD2A5EB-39EC-4011-ADBA-C19FC8C47228}" dt="2024-03-19T14:44:59.480" v="2089" actId="20577"/>
        <pc:sldMkLst>
          <pc:docMk/>
          <pc:sldMk cId="972019400" sldId="353"/>
        </pc:sldMkLst>
        <pc:spChg chg="del mod">
          <ac:chgData name="Dara Hossley" userId="f1bc5e60-af8e-4dcf-95f6-932d3d1ae95f" providerId="ADAL" clId="{DBD2A5EB-39EC-4011-ADBA-C19FC8C47228}" dt="2024-03-15T20:14:47.440" v="1333" actId="478"/>
          <ac:spMkLst>
            <pc:docMk/>
            <pc:sldMk cId="972019400" sldId="353"/>
            <ac:spMk id="2" creationId="{17C3EB07-368D-40AA-39E9-351692EFD9B6}"/>
          </ac:spMkLst>
        </pc:spChg>
        <pc:spChg chg="mod">
          <ac:chgData name="Dara Hossley" userId="f1bc5e60-af8e-4dcf-95f6-932d3d1ae95f" providerId="ADAL" clId="{DBD2A5EB-39EC-4011-ADBA-C19FC8C47228}" dt="2024-03-15T20:14:40.743" v="1331" actId="20577"/>
          <ac:spMkLst>
            <pc:docMk/>
            <pc:sldMk cId="972019400" sldId="353"/>
            <ac:spMk id="6" creationId="{2C95D6B9-AD9B-AF13-D5D9-2B16A36F1341}"/>
          </ac:spMkLst>
        </pc:spChg>
        <pc:spChg chg="add mod">
          <ac:chgData name="Dara Hossley" userId="f1bc5e60-af8e-4dcf-95f6-932d3d1ae95f" providerId="ADAL" clId="{DBD2A5EB-39EC-4011-ADBA-C19FC8C47228}" dt="2024-03-13T13:24:28.955" v="723" actId="207"/>
          <ac:spMkLst>
            <pc:docMk/>
            <pc:sldMk cId="972019400" sldId="353"/>
            <ac:spMk id="8" creationId="{4C4236C1-0ED5-5489-DEDC-6273E6853650}"/>
          </ac:spMkLst>
        </pc:spChg>
        <pc:spChg chg="add del mod">
          <ac:chgData name="Dara Hossley" userId="f1bc5e60-af8e-4dcf-95f6-932d3d1ae95f" providerId="ADAL" clId="{DBD2A5EB-39EC-4011-ADBA-C19FC8C47228}" dt="2024-03-15T20:15:49.784" v="1358" actId="478"/>
          <ac:spMkLst>
            <pc:docMk/>
            <pc:sldMk cId="972019400" sldId="353"/>
            <ac:spMk id="10" creationId="{83DFBF57-9B0B-EA0E-BB3E-CF92966EACAC}"/>
          </ac:spMkLst>
        </pc:spChg>
        <pc:spChg chg="del mod">
          <ac:chgData name="Dara Hossley" userId="f1bc5e60-af8e-4dcf-95f6-932d3d1ae95f" providerId="ADAL" clId="{DBD2A5EB-39EC-4011-ADBA-C19FC8C47228}" dt="2024-03-13T13:31:22.100" v="819" actId="478"/>
          <ac:spMkLst>
            <pc:docMk/>
            <pc:sldMk cId="972019400" sldId="353"/>
            <ac:spMk id="11" creationId="{A8A6F54E-FAE6-10AA-E9D5-4C43C929C405}"/>
          </ac:spMkLst>
        </pc:spChg>
        <pc:spChg chg="mod">
          <ac:chgData name="Dara Hossley" userId="f1bc5e60-af8e-4dcf-95f6-932d3d1ae95f" providerId="ADAL" clId="{DBD2A5EB-39EC-4011-ADBA-C19FC8C47228}" dt="2024-03-19T14:44:59.480" v="2089" actId="20577"/>
          <ac:spMkLst>
            <pc:docMk/>
            <pc:sldMk cId="972019400" sldId="353"/>
            <ac:spMk id="13" creationId="{D2990916-973A-B63F-D3A7-7502ACCA7312}"/>
          </ac:spMkLst>
        </pc:spChg>
        <pc:spChg chg="del mod">
          <ac:chgData name="Dara Hossley" userId="f1bc5e60-af8e-4dcf-95f6-932d3d1ae95f" providerId="ADAL" clId="{DBD2A5EB-39EC-4011-ADBA-C19FC8C47228}" dt="2024-03-15T20:10:15.240" v="1198" actId="478"/>
          <ac:spMkLst>
            <pc:docMk/>
            <pc:sldMk cId="972019400" sldId="353"/>
            <ac:spMk id="17" creationId="{28778B9B-2D06-6C8D-7FD1-FB9A01AF6DD2}"/>
          </ac:spMkLst>
        </pc:spChg>
        <pc:spChg chg="del">
          <ac:chgData name="Dara Hossley" userId="f1bc5e60-af8e-4dcf-95f6-932d3d1ae95f" providerId="ADAL" clId="{DBD2A5EB-39EC-4011-ADBA-C19FC8C47228}" dt="2024-03-15T20:10:09.414" v="1195" actId="478"/>
          <ac:spMkLst>
            <pc:docMk/>
            <pc:sldMk cId="972019400" sldId="353"/>
            <ac:spMk id="20" creationId="{04927AA3-5A33-A370-726E-EAE3FA130213}"/>
          </ac:spMkLst>
        </pc:spChg>
        <pc:picChg chg="add mod">
          <ac:chgData name="Dara Hossley" userId="f1bc5e60-af8e-4dcf-95f6-932d3d1ae95f" providerId="ADAL" clId="{DBD2A5EB-39EC-4011-ADBA-C19FC8C47228}" dt="2024-03-13T13:20:11.174" v="675" actId="14100"/>
          <ac:picMkLst>
            <pc:docMk/>
            <pc:sldMk cId="972019400" sldId="353"/>
            <ac:picMk id="7" creationId="{055835C1-6BC3-0181-E7EC-86F4CAC1C18B}"/>
          </ac:picMkLst>
        </pc:picChg>
        <pc:picChg chg="add mod">
          <ac:chgData name="Dara Hossley" userId="f1bc5e60-af8e-4dcf-95f6-932d3d1ae95f" providerId="ADAL" clId="{DBD2A5EB-39EC-4011-ADBA-C19FC8C47228}" dt="2024-03-18T21:12:49.875" v="1904" actId="14100"/>
          <ac:picMkLst>
            <pc:docMk/>
            <pc:sldMk cId="972019400" sldId="353"/>
            <ac:picMk id="9" creationId="{74A864DE-BCEA-01F4-D330-A85E057B4954}"/>
          </ac:picMkLst>
        </pc:picChg>
        <pc:picChg chg="add mod">
          <ac:chgData name="Dara Hossley" userId="f1bc5e60-af8e-4dcf-95f6-932d3d1ae95f" providerId="ADAL" clId="{DBD2A5EB-39EC-4011-ADBA-C19FC8C47228}" dt="2024-03-18T21:13:50.558" v="1912" actId="14100"/>
          <ac:picMkLst>
            <pc:docMk/>
            <pc:sldMk cId="972019400" sldId="353"/>
            <ac:picMk id="11" creationId="{811D2AB7-BF5A-38BC-F545-9CE25EA873E9}"/>
          </ac:picMkLst>
        </pc:picChg>
        <pc:picChg chg="del">
          <ac:chgData name="Dara Hossley" userId="f1bc5e60-af8e-4dcf-95f6-932d3d1ae95f" providerId="ADAL" clId="{DBD2A5EB-39EC-4011-ADBA-C19FC8C47228}" dt="2024-03-13T13:19:56.549" v="670" actId="478"/>
          <ac:picMkLst>
            <pc:docMk/>
            <pc:sldMk cId="972019400" sldId="353"/>
            <ac:picMk id="18" creationId="{D419EE88-FFB9-CB1B-C6E3-D72AB466F6E3}"/>
          </ac:picMkLst>
        </pc:picChg>
        <pc:picChg chg="del">
          <ac:chgData name="Dara Hossley" userId="f1bc5e60-af8e-4dcf-95f6-932d3d1ae95f" providerId="ADAL" clId="{DBD2A5EB-39EC-4011-ADBA-C19FC8C47228}" dt="2024-03-13T13:19:57.793" v="671" actId="478"/>
          <ac:picMkLst>
            <pc:docMk/>
            <pc:sldMk cId="972019400" sldId="353"/>
            <ac:picMk id="1026" creationId="{0D68B1D3-E707-3099-4976-AEC6CD05988C}"/>
          </ac:picMkLst>
        </pc:picChg>
        <pc:picChg chg="del">
          <ac:chgData name="Dara Hossley" userId="f1bc5e60-af8e-4dcf-95f6-932d3d1ae95f" providerId="ADAL" clId="{DBD2A5EB-39EC-4011-ADBA-C19FC8C47228}" dt="2024-03-13T13:31:17.668" v="817" actId="478"/>
          <ac:picMkLst>
            <pc:docMk/>
            <pc:sldMk cId="972019400" sldId="353"/>
            <ac:picMk id="1028" creationId="{6D40B43D-0E0E-A794-962D-F8D58C5A4615}"/>
          </ac:picMkLst>
        </pc:picChg>
      </pc:sldChg>
      <pc:sldChg chg="del">
        <pc:chgData name="Dara Hossley" userId="f1bc5e60-af8e-4dcf-95f6-932d3d1ae95f" providerId="ADAL" clId="{DBD2A5EB-39EC-4011-ADBA-C19FC8C47228}" dt="2024-03-06T19:02:48.694" v="581" actId="47"/>
        <pc:sldMkLst>
          <pc:docMk/>
          <pc:sldMk cId="1447117196" sldId="366"/>
        </pc:sldMkLst>
      </pc:sldChg>
      <pc:sldChg chg="delSp modSp mod">
        <pc:chgData name="Dara Hossley" userId="f1bc5e60-af8e-4dcf-95f6-932d3d1ae95f" providerId="ADAL" clId="{DBD2A5EB-39EC-4011-ADBA-C19FC8C47228}" dt="2024-03-18T21:02:24.772" v="1846" actId="478"/>
        <pc:sldMkLst>
          <pc:docMk/>
          <pc:sldMk cId="3374559472" sldId="409"/>
        </pc:sldMkLst>
        <pc:spChg chg="mod">
          <ac:chgData name="Dara Hossley" userId="f1bc5e60-af8e-4dcf-95f6-932d3d1ae95f" providerId="ADAL" clId="{DBD2A5EB-39EC-4011-ADBA-C19FC8C47228}" dt="2024-03-18T13:50:54.718" v="1835" actId="20577"/>
          <ac:spMkLst>
            <pc:docMk/>
            <pc:sldMk cId="3374559472" sldId="409"/>
            <ac:spMk id="3" creationId="{AB95262B-439D-1646-71A4-C10F264002D3}"/>
          </ac:spMkLst>
        </pc:spChg>
        <pc:graphicFrameChg chg="del">
          <ac:chgData name="Dara Hossley" userId="f1bc5e60-af8e-4dcf-95f6-932d3d1ae95f" providerId="ADAL" clId="{DBD2A5EB-39EC-4011-ADBA-C19FC8C47228}" dt="2024-03-18T21:02:05.376" v="1845" actId="478"/>
          <ac:graphicFrameMkLst>
            <pc:docMk/>
            <pc:sldMk cId="3374559472" sldId="409"/>
            <ac:graphicFrameMk id="4" creationId="{42F76ABB-D773-3A51-E62D-2ECA291AC627}"/>
          </ac:graphicFrameMkLst>
        </pc:graphicFrameChg>
        <pc:graphicFrameChg chg="del">
          <ac:chgData name="Dara Hossley" userId="f1bc5e60-af8e-4dcf-95f6-932d3d1ae95f" providerId="ADAL" clId="{DBD2A5EB-39EC-4011-ADBA-C19FC8C47228}" dt="2024-03-18T21:02:24.772" v="1846" actId="478"/>
          <ac:graphicFrameMkLst>
            <pc:docMk/>
            <pc:sldMk cId="3374559472" sldId="409"/>
            <ac:graphicFrameMk id="6" creationId="{843B8B5B-9675-F32F-17E1-87BDE03C67C0}"/>
          </ac:graphicFrameMkLst>
        </pc:graphicFrameChg>
      </pc:sldChg>
      <pc:sldChg chg="addSp delSp modSp mod ord">
        <pc:chgData name="Dara Hossley" userId="f1bc5e60-af8e-4dcf-95f6-932d3d1ae95f" providerId="ADAL" clId="{DBD2A5EB-39EC-4011-ADBA-C19FC8C47228}" dt="2024-03-19T17:18:58.656" v="2322"/>
        <pc:sldMkLst>
          <pc:docMk/>
          <pc:sldMk cId="1037094640" sldId="412"/>
        </pc:sldMkLst>
        <pc:spChg chg="mod">
          <ac:chgData name="Dara Hossley" userId="f1bc5e60-af8e-4dcf-95f6-932d3d1ae95f" providerId="ADAL" clId="{DBD2A5EB-39EC-4011-ADBA-C19FC8C47228}" dt="2024-02-27T21:20:23.814" v="490" actId="1076"/>
          <ac:spMkLst>
            <pc:docMk/>
            <pc:sldMk cId="1037094640" sldId="412"/>
            <ac:spMk id="6" creationId="{9F35282B-08F7-AD75-0526-B48CF9F4FBF5}"/>
          </ac:spMkLst>
        </pc:spChg>
        <pc:spChg chg="del">
          <ac:chgData name="Dara Hossley" userId="f1bc5e60-af8e-4dcf-95f6-932d3d1ae95f" providerId="ADAL" clId="{DBD2A5EB-39EC-4011-ADBA-C19FC8C47228}" dt="2024-02-27T21:20:24.960" v="491" actId="478"/>
          <ac:spMkLst>
            <pc:docMk/>
            <pc:sldMk cId="1037094640" sldId="412"/>
            <ac:spMk id="7" creationId="{F940EB5C-EC0A-E38A-E5CE-AEDDE2AF762B}"/>
          </ac:spMkLst>
        </pc:spChg>
        <pc:spChg chg="del mod">
          <ac:chgData name="Dara Hossley" userId="f1bc5e60-af8e-4dcf-95f6-932d3d1ae95f" providerId="ADAL" clId="{DBD2A5EB-39EC-4011-ADBA-C19FC8C47228}" dt="2024-02-27T21:20:28.236" v="493" actId="478"/>
          <ac:spMkLst>
            <pc:docMk/>
            <pc:sldMk cId="1037094640" sldId="412"/>
            <ac:spMk id="8" creationId="{322CA46A-227B-8821-DB73-58C30B978BEA}"/>
          </ac:spMkLst>
        </pc:spChg>
        <pc:spChg chg="mod">
          <ac:chgData name="Dara Hossley" userId="f1bc5e60-af8e-4dcf-95f6-932d3d1ae95f" providerId="ADAL" clId="{DBD2A5EB-39EC-4011-ADBA-C19FC8C47228}" dt="2024-02-27T21:20:37.476" v="497" actId="6549"/>
          <ac:spMkLst>
            <pc:docMk/>
            <pc:sldMk cId="1037094640" sldId="412"/>
            <ac:spMk id="9" creationId="{1CAB6155-51D5-72BC-31F5-187C769D6799}"/>
          </ac:spMkLst>
        </pc:spChg>
        <pc:spChg chg="add del mod">
          <ac:chgData name="Dara Hossley" userId="f1bc5e60-af8e-4dcf-95f6-932d3d1ae95f" providerId="ADAL" clId="{DBD2A5EB-39EC-4011-ADBA-C19FC8C47228}" dt="2024-02-27T21:21:20.769" v="499"/>
          <ac:spMkLst>
            <pc:docMk/>
            <pc:sldMk cId="1037094640" sldId="412"/>
            <ac:spMk id="10" creationId="{D52C1EAE-75D1-C393-9931-521E523DBB83}"/>
          </ac:spMkLst>
        </pc:spChg>
        <pc:spChg chg="del mod">
          <ac:chgData name="Dara Hossley" userId="f1bc5e60-af8e-4dcf-95f6-932d3d1ae95f" providerId="ADAL" clId="{DBD2A5EB-39EC-4011-ADBA-C19FC8C47228}" dt="2024-02-27T21:20:34.409" v="496" actId="478"/>
          <ac:spMkLst>
            <pc:docMk/>
            <pc:sldMk cId="1037094640" sldId="412"/>
            <ac:spMk id="11" creationId="{71A85185-3ED2-C1B5-C75D-979DC8999EF6}"/>
          </ac:spMkLst>
        </pc:spChg>
        <pc:spChg chg="add mod">
          <ac:chgData name="Dara Hossley" userId="f1bc5e60-af8e-4dcf-95f6-932d3d1ae95f" providerId="ADAL" clId="{DBD2A5EB-39EC-4011-ADBA-C19FC8C47228}" dt="2024-03-15T20:12:59.834" v="1292" actId="20577"/>
          <ac:spMkLst>
            <pc:docMk/>
            <pc:sldMk cId="1037094640" sldId="412"/>
            <ac:spMk id="12" creationId="{455092D6-4A75-E6F4-B21B-095BFB11AFC9}"/>
          </ac:spMkLst>
        </pc:spChg>
      </pc:sldChg>
      <pc:sldChg chg="addSp modSp del mod">
        <pc:chgData name="Dara Hossley" userId="f1bc5e60-af8e-4dcf-95f6-932d3d1ae95f" providerId="ADAL" clId="{DBD2A5EB-39EC-4011-ADBA-C19FC8C47228}" dt="2024-03-06T21:49:08.783" v="656" actId="47"/>
        <pc:sldMkLst>
          <pc:docMk/>
          <pc:sldMk cId="751838231" sldId="436"/>
        </pc:sldMkLst>
        <pc:spChg chg="add mod">
          <ac:chgData name="Dara Hossley" userId="f1bc5e60-af8e-4dcf-95f6-932d3d1ae95f" providerId="ADAL" clId="{DBD2A5EB-39EC-4011-ADBA-C19FC8C47228}" dt="2024-03-06T19:06:56.776" v="628"/>
          <ac:spMkLst>
            <pc:docMk/>
            <pc:sldMk cId="751838231" sldId="436"/>
            <ac:spMk id="2" creationId="{3023FB2E-4FAB-666E-8980-9D44DBC68868}"/>
          </ac:spMkLst>
        </pc:spChg>
      </pc:sldChg>
      <pc:sldChg chg="modSp mod">
        <pc:chgData name="Dara Hossley" userId="f1bc5e60-af8e-4dcf-95f6-932d3d1ae95f" providerId="ADAL" clId="{DBD2A5EB-39EC-4011-ADBA-C19FC8C47228}" dt="2024-03-06T21:49:36.883" v="658" actId="1076"/>
        <pc:sldMkLst>
          <pc:docMk/>
          <pc:sldMk cId="2718277073" sldId="437"/>
        </pc:sldMkLst>
        <pc:spChg chg="mod">
          <ac:chgData name="Dara Hossley" userId="f1bc5e60-af8e-4dcf-95f6-932d3d1ae95f" providerId="ADAL" clId="{DBD2A5EB-39EC-4011-ADBA-C19FC8C47228}" dt="2024-03-06T21:49:31.728" v="657"/>
          <ac:spMkLst>
            <pc:docMk/>
            <pc:sldMk cId="2718277073" sldId="437"/>
            <ac:spMk id="5" creationId="{8590E93A-4B83-E6E2-2EE0-534027526F95}"/>
          </ac:spMkLst>
        </pc:spChg>
        <pc:spChg chg="mod">
          <ac:chgData name="Dara Hossley" userId="f1bc5e60-af8e-4dcf-95f6-932d3d1ae95f" providerId="ADAL" clId="{DBD2A5EB-39EC-4011-ADBA-C19FC8C47228}" dt="2024-03-06T21:49:31.728" v="657"/>
          <ac:spMkLst>
            <pc:docMk/>
            <pc:sldMk cId="2718277073" sldId="437"/>
            <ac:spMk id="10" creationId="{EEDF2A89-E25B-9B8B-6065-15AE2DB5967B}"/>
          </ac:spMkLst>
        </pc:spChg>
        <pc:picChg chg="mod">
          <ac:chgData name="Dara Hossley" userId="f1bc5e60-af8e-4dcf-95f6-932d3d1ae95f" providerId="ADAL" clId="{DBD2A5EB-39EC-4011-ADBA-C19FC8C47228}" dt="2024-03-06T21:49:36.883" v="658" actId="1076"/>
          <ac:picMkLst>
            <pc:docMk/>
            <pc:sldMk cId="2718277073" sldId="437"/>
            <ac:picMk id="7" creationId="{FE4AF807-3CEC-758E-054D-7996A55987C4}"/>
          </ac:picMkLst>
        </pc:picChg>
      </pc:sldChg>
      <pc:sldChg chg="modSp mod">
        <pc:chgData name="Dara Hossley" userId="f1bc5e60-af8e-4dcf-95f6-932d3d1ae95f" providerId="ADAL" clId="{DBD2A5EB-39EC-4011-ADBA-C19FC8C47228}" dt="2024-02-27T21:13:48.212" v="392" actId="20577"/>
        <pc:sldMkLst>
          <pc:docMk/>
          <pc:sldMk cId="3190009789" sldId="456"/>
        </pc:sldMkLst>
        <pc:spChg chg="mod">
          <ac:chgData name="Dara Hossley" userId="f1bc5e60-af8e-4dcf-95f6-932d3d1ae95f" providerId="ADAL" clId="{DBD2A5EB-39EC-4011-ADBA-C19FC8C47228}" dt="2024-02-27T21:10:14.197" v="98" actId="20577"/>
          <ac:spMkLst>
            <pc:docMk/>
            <pc:sldMk cId="3190009789" sldId="456"/>
            <ac:spMk id="6" creationId="{3F1858DC-9145-02DD-757B-18AFE82B2219}"/>
          </ac:spMkLst>
        </pc:spChg>
        <pc:spChg chg="mod">
          <ac:chgData name="Dara Hossley" userId="f1bc5e60-af8e-4dcf-95f6-932d3d1ae95f" providerId="ADAL" clId="{DBD2A5EB-39EC-4011-ADBA-C19FC8C47228}" dt="2024-02-27T21:13:33.647" v="389" actId="20577"/>
          <ac:spMkLst>
            <pc:docMk/>
            <pc:sldMk cId="3190009789" sldId="456"/>
            <ac:spMk id="8" creationId="{A4BCA807-1D4D-2C61-06F9-D20B5F1A3948}"/>
          </ac:spMkLst>
        </pc:spChg>
        <pc:spChg chg="mod">
          <ac:chgData name="Dara Hossley" userId="f1bc5e60-af8e-4dcf-95f6-932d3d1ae95f" providerId="ADAL" clId="{DBD2A5EB-39EC-4011-ADBA-C19FC8C47228}" dt="2024-02-27T21:13:48.212" v="392" actId="20577"/>
          <ac:spMkLst>
            <pc:docMk/>
            <pc:sldMk cId="3190009789" sldId="456"/>
            <ac:spMk id="9" creationId="{910BBA7C-2527-68E9-6C0E-80B4FCB89D40}"/>
          </ac:spMkLst>
        </pc:spChg>
      </pc:sldChg>
      <pc:sldChg chg="del">
        <pc:chgData name="Dara Hossley" userId="f1bc5e60-af8e-4dcf-95f6-932d3d1ae95f" providerId="ADAL" clId="{DBD2A5EB-39EC-4011-ADBA-C19FC8C47228}" dt="2024-03-18T21:01:44.132" v="1844" actId="47"/>
        <pc:sldMkLst>
          <pc:docMk/>
          <pc:sldMk cId="0" sldId="552"/>
        </pc:sldMkLst>
      </pc:sldChg>
      <pc:sldChg chg="modSp mod">
        <pc:chgData name="Dara Hossley" userId="f1bc5e60-af8e-4dcf-95f6-932d3d1ae95f" providerId="ADAL" clId="{DBD2A5EB-39EC-4011-ADBA-C19FC8C47228}" dt="2024-03-19T14:42:08.956" v="2077" actId="20577"/>
        <pc:sldMkLst>
          <pc:docMk/>
          <pc:sldMk cId="3536116618" sldId="557"/>
        </pc:sldMkLst>
        <pc:spChg chg="mod">
          <ac:chgData name="Dara Hossley" userId="f1bc5e60-af8e-4dcf-95f6-932d3d1ae95f" providerId="ADAL" clId="{DBD2A5EB-39EC-4011-ADBA-C19FC8C47228}" dt="2024-03-19T14:42:08.956" v="2077" actId="20577"/>
          <ac:spMkLst>
            <pc:docMk/>
            <pc:sldMk cId="3536116618" sldId="557"/>
            <ac:spMk id="2" creationId="{EF5AAA3E-2E78-1FE0-85E1-8A1AA075BC2C}"/>
          </ac:spMkLst>
        </pc:spChg>
      </pc:sldChg>
      <pc:sldChg chg="addSp modSp mod">
        <pc:chgData name="Dara Hossley" userId="f1bc5e60-af8e-4dcf-95f6-932d3d1ae95f" providerId="ADAL" clId="{DBD2A5EB-39EC-4011-ADBA-C19FC8C47228}" dt="2024-03-19T14:29:27.948" v="1927" actId="14100"/>
        <pc:sldMkLst>
          <pc:docMk/>
          <pc:sldMk cId="256010590" sldId="558"/>
        </pc:sldMkLst>
        <pc:spChg chg="mod">
          <ac:chgData name="Dara Hossley" userId="f1bc5e60-af8e-4dcf-95f6-932d3d1ae95f" providerId="ADAL" clId="{DBD2A5EB-39EC-4011-ADBA-C19FC8C47228}" dt="2024-02-27T21:16:49.850" v="418" actId="20577"/>
          <ac:spMkLst>
            <pc:docMk/>
            <pc:sldMk cId="256010590" sldId="558"/>
            <ac:spMk id="2" creationId="{7FF382DF-5ACD-FFAB-6CD6-44DA9C602D4E}"/>
          </ac:spMkLst>
        </pc:spChg>
        <pc:picChg chg="add mod">
          <ac:chgData name="Dara Hossley" userId="f1bc5e60-af8e-4dcf-95f6-932d3d1ae95f" providerId="ADAL" clId="{DBD2A5EB-39EC-4011-ADBA-C19FC8C47228}" dt="2024-03-19T14:29:27.948" v="1927" actId="14100"/>
          <ac:picMkLst>
            <pc:docMk/>
            <pc:sldMk cId="256010590" sldId="558"/>
            <ac:picMk id="7" creationId="{09B8CDD9-D693-6548-C75B-54665F2CE606}"/>
          </ac:picMkLst>
        </pc:picChg>
      </pc:sldChg>
      <pc:sldChg chg="modSp mod">
        <pc:chgData name="Dara Hossley" userId="f1bc5e60-af8e-4dcf-95f6-932d3d1ae95f" providerId="ADAL" clId="{DBD2A5EB-39EC-4011-ADBA-C19FC8C47228}" dt="2024-02-27T21:18:25.750" v="431" actId="20577"/>
        <pc:sldMkLst>
          <pc:docMk/>
          <pc:sldMk cId="224498444" sldId="559"/>
        </pc:sldMkLst>
        <pc:spChg chg="mod">
          <ac:chgData name="Dara Hossley" userId="f1bc5e60-af8e-4dcf-95f6-932d3d1ae95f" providerId="ADAL" clId="{DBD2A5EB-39EC-4011-ADBA-C19FC8C47228}" dt="2024-02-27T21:18:25.750" v="431" actId="20577"/>
          <ac:spMkLst>
            <pc:docMk/>
            <pc:sldMk cId="224498444" sldId="559"/>
            <ac:spMk id="3" creationId="{CFE2AA30-498B-BCF3-2796-0511979439D0}"/>
          </ac:spMkLst>
        </pc:spChg>
      </pc:sldChg>
      <pc:sldChg chg="addSp delSp modSp mod">
        <pc:chgData name="Dara Hossley" userId="f1bc5e60-af8e-4dcf-95f6-932d3d1ae95f" providerId="ADAL" clId="{DBD2A5EB-39EC-4011-ADBA-C19FC8C47228}" dt="2024-03-19T14:33:15.956" v="1949" actId="1076"/>
        <pc:sldMkLst>
          <pc:docMk/>
          <pc:sldMk cId="254543032" sldId="560"/>
        </pc:sldMkLst>
        <pc:spChg chg="mod">
          <ac:chgData name="Dara Hossley" userId="f1bc5e60-af8e-4dcf-95f6-932d3d1ae95f" providerId="ADAL" clId="{DBD2A5EB-39EC-4011-ADBA-C19FC8C47228}" dt="2024-03-19T14:33:04.326" v="1947" actId="20577"/>
          <ac:spMkLst>
            <pc:docMk/>
            <pc:sldMk cId="254543032" sldId="560"/>
            <ac:spMk id="2" creationId="{C0C035D2-DB42-F719-4212-B0FE44A774C8}"/>
          </ac:spMkLst>
        </pc:spChg>
        <pc:spChg chg="mod">
          <ac:chgData name="Dara Hossley" userId="f1bc5e60-af8e-4dcf-95f6-932d3d1ae95f" providerId="ADAL" clId="{DBD2A5EB-39EC-4011-ADBA-C19FC8C47228}" dt="2024-02-27T21:18:56.769" v="452" actId="20577"/>
          <ac:spMkLst>
            <pc:docMk/>
            <pc:sldMk cId="254543032" sldId="560"/>
            <ac:spMk id="11" creationId="{3CD263BD-DFA2-EA36-A4D3-04B07BC67083}"/>
          </ac:spMkLst>
        </pc:spChg>
        <pc:picChg chg="del">
          <ac:chgData name="Dara Hossley" userId="f1bc5e60-af8e-4dcf-95f6-932d3d1ae95f" providerId="ADAL" clId="{DBD2A5EB-39EC-4011-ADBA-C19FC8C47228}" dt="2024-02-27T21:18:39.607" v="434" actId="478"/>
          <ac:picMkLst>
            <pc:docMk/>
            <pc:sldMk cId="254543032" sldId="560"/>
            <ac:picMk id="7" creationId="{9DB38662-CEF3-02AB-ED90-078CA4BBEEEA}"/>
          </ac:picMkLst>
        </pc:picChg>
        <pc:picChg chg="add mod">
          <ac:chgData name="Dara Hossley" userId="f1bc5e60-af8e-4dcf-95f6-932d3d1ae95f" providerId="ADAL" clId="{DBD2A5EB-39EC-4011-ADBA-C19FC8C47228}" dt="2024-03-19T14:33:15.956" v="1949" actId="1076"/>
          <ac:picMkLst>
            <pc:docMk/>
            <pc:sldMk cId="254543032" sldId="560"/>
            <ac:picMk id="7" creationId="{A15714EA-BA70-E5FD-786E-15CF15DB42B7}"/>
          </ac:picMkLst>
        </pc:picChg>
        <pc:picChg chg="mod">
          <ac:chgData name="Dara Hossley" userId="f1bc5e60-af8e-4dcf-95f6-932d3d1ae95f" providerId="ADAL" clId="{DBD2A5EB-39EC-4011-ADBA-C19FC8C47228}" dt="2024-03-19T14:31:22.871" v="1946" actId="1076"/>
          <ac:picMkLst>
            <pc:docMk/>
            <pc:sldMk cId="254543032" sldId="560"/>
            <ac:picMk id="8" creationId="{DC9570D1-625F-53FB-8C06-3780246A9C5F}"/>
          </ac:picMkLst>
        </pc:picChg>
      </pc:sldChg>
      <pc:sldChg chg="addSp delSp modSp mod">
        <pc:chgData name="Dara Hossley" userId="f1bc5e60-af8e-4dcf-95f6-932d3d1ae95f" providerId="ADAL" clId="{DBD2A5EB-39EC-4011-ADBA-C19FC8C47228}" dt="2024-03-19T14:33:54.102" v="1962" actId="14100"/>
        <pc:sldMkLst>
          <pc:docMk/>
          <pc:sldMk cId="4038025988" sldId="561"/>
        </pc:sldMkLst>
        <pc:spChg chg="mod">
          <ac:chgData name="Dara Hossley" userId="f1bc5e60-af8e-4dcf-95f6-932d3d1ae95f" providerId="ADAL" clId="{DBD2A5EB-39EC-4011-ADBA-C19FC8C47228}" dt="2024-02-27T21:19:07.881" v="466" actId="20577"/>
          <ac:spMkLst>
            <pc:docMk/>
            <pc:sldMk cId="4038025988" sldId="561"/>
            <ac:spMk id="2" creationId="{A9A3F766-B4C9-D95E-391E-CFF0A8EE487D}"/>
          </ac:spMkLst>
        </pc:spChg>
        <pc:picChg chg="add mod">
          <ac:chgData name="Dara Hossley" userId="f1bc5e60-af8e-4dcf-95f6-932d3d1ae95f" providerId="ADAL" clId="{DBD2A5EB-39EC-4011-ADBA-C19FC8C47228}" dt="2024-03-19T14:33:34.502" v="1955" actId="1076"/>
          <ac:picMkLst>
            <pc:docMk/>
            <pc:sldMk cId="4038025988" sldId="561"/>
            <ac:picMk id="7" creationId="{98FE793B-2FBB-E36B-7E4B-838FF9767E7F}"/>
          </ac:picMkLst>
        </pc:picChg>
        <pc:picChg chg="del">
          <ac:chgData name="Dara Hossley" userId="f1bc5e60-af8e-4dcf-95f6-932d3d1ae95f" providerId="ADAL" clId="{DBD2A5EB-39EC-4011-ADBA-C19FC8C47228}" dt="2024-02-27T21:18:45.521" v="435" actId="478"/>
          <ac:picMkLst>
            <pc:docMk/>
            <pc:sldMk cId="4038025988" sldId="561"/>
            <ac:picMk id="7" creationId="{FC136560-64B3-40D6-52CC-0C517B243455}"/>
          </ac:picMkLst>
        </pc:picChg>
        <pc:picChg chg="del">
          <ac:chgData name="Dara Hossley" userId="f1bc5e60-af8e-4dcf-95f6-932d3d1ae95f" providerId="ADAL" clId="{DBD2A5EB-39EC-4011-ADBA-C19FC8C47228}" dt="2024-03-19T14:33:40.140" v="1956" actId="478"/>
          <ac:picMkLst>
            <pc:docMk/>
            <pc:sldMk cId="4038025988" sldId="561"/>
            <ac:picMk id="8" creationId="{77C7B39A-EFC4-A331-E70D-1FE2C66ABA67}"/>
          </ac:picMkLst>
        </pc:picChg>
        <pc:picChg chg="add mod">
          <ac:chgData name="Dara Hossley" userId="f1bc5e60-af8e-4dcf-95f6-932d3d1ae95f" providerId="ADAL" clId="{DBD2A5EB-39EC-4011-ADBA-C19FC8C47228}" dt="2024-03-19T14:33:54.102" v="1962" actId="14100"/>
          <ac:picMkLst>
            <pc:docMk/>
            <pc:sldMk cId="4038025988" sldId="561"/>
            <ac:picMk id="10" creationId="{9676D0F5-B26C-82CB-69C5-420070A74B50}"/>
          </ac:picMkLst>
        </pc:picChg>
        <pc:picChg chg="del mod">
          <ac:chgData name="Dara Hossley" userId="f1bc5e60-af8e-4dcf-95f6-932d3d1ae95f" providerId="ADAL" clId="{DBD2A5EB-39EC-4011-ADBA-C19FC8C47228}" dt="2024-03-19T14:33:21.053" v="1951" actId="478"/>
          <ac:picMkLst>
            <pc:docMk/>
            <pc:sldMk cId="4038025988" sldId="561"/>
            <ac:picMk id="11" creationId="{68178EC0-E9F3-03EA-8051-628B2597C7E0}"/>
          </ac:picMkLst>
        </pc:picChg>
      </pc:sldChg>
      <pc:sldChg chg="modSp mod">
        <pc:chgData name="Dara Hossley" userId="f1bc5e60-af8e-4dcf-95f6-932d3d1ae95f" providerId="ADAL" clId="{DBD2A5EB-39EC-4011-ADBA-C19FC8C47228}" dt="2024-03-19T14:41:24.643" v="2072" actId="20577"/>
        <pc:sldMkLst>
          <pc:docMk/>
          <pc:sldMk cId="849254507" sldId="562"/>
        </pc:sldMkLst>
        <pc:spChg chg="mod">
          <ac:chgData name="Dara Hossley" userId="f1bc5e60-af8e-4dcf-95f6-932d3d1ae95f" providerId="ADAL" clId="{DBD2A5EB-39EC-4011-ADBA-C19FC8C47228}" dt="2024-03-19T14:41:24.643" v="2072" actId="20577"/>
          <ac:spMkLst>
            <pc:docMk/>
            <pc:sldMk cId="849254507" sldId="562"/>
            <ac:spMk id="11" creationId="{8527AC84-E188-CDFC-E217-FDBE59A0E4AB}"/>
          </ac:spMkLst>
        </pc:spChg>
        <pc:spChg chg="mod">
          <ac:chgData name="Dara Hossley" userId="f1bc5e60-af8e-4dcf-95f6-932d3d1ae95f" providerId="ADAL" clId="{DBD2A5EB-39EC-4011-ADBA-C19FC8C47228}" dt="2024-02-27T21:19:20.997" v="479" actId="20577"/>
          <ac:spMkLst>
            <pc:docMk/>
            <pc:sldMk cId="849254507" sldId="562"/>
            <ac:spMk id="15" creationId="{1C887E90-ECD3-8CCF-1328-C151E1228D59}"/>
          </ac:spMkLst>
        </pc:spChg>
        <pc:spChg chg="mod">
          <ac:chgData name="Dara Hossley" userId="f1bc5e60-af8e-4dcf-95f6-932d3d1ae95f" providerId="ADAL" clId="{DBD2A5EB-39EC-4011-ADBA-C19FC8C47228}" dt="2024-03-19T14:34:59.436" v="1983" actId="20577"/>
          <ac:spMkLst>
            <pc:docMk/>
            <pc:sldMk cId="849254507" sldId="562"/>
            <ac:spMk id="16" creationId="{5AAC0F18-29CD-75DF-DDEE-BB395E765477}"/>
          </ac:spMkLst>
        </pc:spChg>
      </pc:sldChg>
      <pc:sldChg chg="del">
        <pc:chgData name="Dara Hossley" userId="f1bc5e60-af8e-4dcf-95f6-932d3d1ae95f" providerId="ADAL" clId="{DBD2A5EB-39EC-4011-ADBA-C19FC8C47228}" dt="2024-03-06T19:06:38.627" v="626" actId="47"/>
        <pc:sldMkLst>
          <pc:docMk/>
          <pc:sldMk cId="4082228484" sldId="563"/>
        </pc:sldMkLst>
      </pc:sldChg>
      <pc:sldChg chg="del">
        <pc:chgData name="Dara Hossley" userId="f1bc5e60-af8e-4dcf-95f6-932d3d1ae95f" providerId="ADAL" clId="{DBD2A5EB-39EC-4011-ADBA-C19FC8C47228}" dt="2024-02-27T21:18:32.450" v="432" actId="47"/>
        <pc:sldMkLst>
          <pc:docMk/>
          <pc:sldMk cId="2560465394" sldId="566"/>
        </pc:sldMkLst>
      </pc:sldChg>
      <pc:sldChg chg="del">
        <pc:chgData name="Dara Hossley" userId="f1bc5e60-af8e-4dcf-95f6-932d3d1ae95f" providerId="ADAL" clId="{DBD2A5EB-39EC-4011-ADBA-C19FC8C47228}" dt="2024-02-27T21:18:35.608" v="433" actId="47"/>
        <pc:sldMkLst>
          <pc:docMk/>
          <pc:sldMk cId="2059252409" sldId="567"/>
        </pc:sldMkLst>
      </pc:sldChg>
      <pc:sldChg chg="del">
        <pc:chgData name="Dara Hossley" userId="f1bc5e60-af8e-4dcf-95f6-932d3d1ae95f" providerId="ADAL" clId="{DBD2A5EB-39EC-4011-ADBA-C19FC8C47228}" dt="2024-02-27T20:41:25.904" v="0" actId="47"/>
        <pc:sldMkLst>
          <pc:docMk/>
          <pc:sldMk cId="3286619134" sldId="570"/>
        </pc:sldMkLst>
      </pc:sldChg>
      <pc:sldChg chg="del">
        <pc:chgData name="Dara Hossley" userId="f1bc5e60-af8e-4dcf-95f6-932d3d1ae95f" providerId="ADAL" clId="{DBD2A5EB-39EC-4011-ADBA-C19FC8C47228}" dt="2024-03-18T21:01:44.132" v="1844" actId="47"/>
        <pc:sldMkLst>
          <pc:docMk/>
          <pc:sldMk cId="0" sldId="572"/>
        </pc:sldMkLst>
      </pc:sldChg>
      <pc:sldChg chg="del">
        <pc:chgData name="Dara Hossley" userId="f1bc5e60-af8e-4dcf-95f6-932d3d1ae95f" providerId="ADAL" clId="{DBD2A5EB-39EC-4011-ADBA-C19FC8C47228}" dt="2024-03-18T21:01:44.132" v="1844" actId="47"/>
        <pc:sldMkLst>
          <pc:docMk/>
          <pc:sldMk cId="0" sldId="573"/>
        </pc:sldMkLst>
      </pc:sldChg>
      <pc:sldChg chg="del">
        <pc:chgData name="Dara Hossley" userId="f1bc5e60-af8e-4dcf-95f6-932d3d1ae95f" providerId="ADAL" clId="{DBD2A5EB-39EC-4011-ADBA-C19FC8C47228}" dt="2024-03-18T21:01:44.132" v="1844" actId="47"/>
        <pc:sldMkLst>
          <pc:docMk/>
          <pc:sldMk cId="0" sldId="574"/>
        </pc:sldMkLst>
      </pc:sldChg>
      <pc:sldChg chg="del">
        <pc:chgData name="Dara Hossley" userId="f1bc5e60-af8e-4dcf-95f6-932d3d1ae95f" providerId="ADAL" clId="{DBD2A5EB-39EC-4011-ADBA-C19FC8C47228}" dt="2024-03-18T21:01:44.132" v="1844" actId="47"/>
        <pc:sldMkLst>
          <pc:docMk/>
          <pc:sldMk cId="0" sldId="575"/>
        </pc:sldMkLst>
      </pc:sldChg>
      <pc:sldChg chg="del">
        <pc:chgData name="Dara Hossley" userId="f1bc5e60-af8e-4dcf-95f6-932d3d1ae95f" providerId="ADAL" clId="{DBD2A5EB-39EC-4011-ADBA-C19FC8C47228}" dt="2024-03-18T21:01:44.132" v="1844" actId="47"/>
        <pc:sldMkLst>
          <pc:docMk/>
          <pc:sldMk cId="0" sldId="576"/>
        </pc:sldMkLst>
      </pc:sldChg>
      <pc:sldChg chg="del">
        <pc:chgData name="Dara Hossley" userId="f1bc5e60-af8e-4dcf-95f6-932d3d1ae95f" providerId="ADAL" clId="{DBD2A5EB-39EC-4011-ADBA-C19FC8C47228}" dt="2024-03-18T21:01:44.132" v="1844" actId="47"/>
        <pc:sldMkLst>
          <pc:docMk/>
          <pc:sldMk cId="0" sldId="577"/>
        </pc:sldMkLst>
      </pc:sldChg>
      <pc:sldChg chg="del">
        <pc:chgData name="Dara Hossley" userId="f1bc5e60-af8e-4dcf-95f6-932d3d1ae95f" providerId="ADAL" clId="{DBD2A5EB-39EC-4011-ADBA-C19FC8C47228}" dt="2024-03-18T21:01:44.132" v="1844" actId="47"/>
        <pc:sldMkLst>
          <pc:docMk/>
          <pc:sldMk cId="0" sldId="578"/>
        </pc:sldMkLst>
      </pc:sldChg>
      <pc:sldChg chg="del">
        <pc:chgData name="Dara Hossley" userId="f1bc5e60-af8e-4dcf-95f6-932d3d1ae95f" providerId="ADAL" clId="{DBD2A5EB-39EC-4011-ADBA-C19FC8C47228}" dt="2024-03-18T21:01:44.132" v="1844" actId="47"/>
        <pc:sldMkLst>
          <pc:docMk/>
          <pc:sldMk cId="0" sldId="579"/>
        </pc:sldMkLst>
      </pc:sldChg>
      <pc:sldChg chg="del">
        <pc:chgData name="Dara Hossley" userId="f1bc5e60-af8e-4dcf-95f6-932d3d1ae95f" providerId="ADAL" clId="{DBD2A5EB-39EC-4011-ADBA-C19FC8C47228}" dt="2024-03-18T21:01:44.132" v="1844" actId="47"/>
        <pc:sldMkLst>
          <pc:docMk/>
          <pc:sldMk cId="0" sldId="580"/>
        </pc:sldMkLst>
      </pc:sldChg>
      <pc:sldChg chg="del">
        <pc:chgData name="Dara Hossley" userId="f1bc5e60-af8e-4dcf-95f6-932d3d1ae95f" providerId="ADAL" clId="{DBD2A5EB-39EC-4011-ADBA-C19FC8C47228}" dt="2024-03-18T21:01:44.132" v="1844" actId="47"/>
        <pc:sldMkLst>
          <pc:docMk/>
          <pc:sldMk cId="0" sldId="581"/>
        </pc:sldMkLst>
      </pc:sldChg>
      <pc:sldChg chg="del">
        <pc:chgData name="Dara Hossley" userId="f1bc5e60-af8e-4dcf-95f6-932d3d1ae95f" providerId="ADAL" clId="{DBD2A5EB-39EC-4011-ADBA-C19FC8C47228}" dt="2024-03-18T21:01:44.132" v="1844" actId="47"/>
        <pc:sldMkLst>
          <pc:docMk/>
          <pc:sldMk cId="0" sldId="582"/>
        </pc:sldMkLst>
      </pc:sldChg>
      <pc:sldChg chg="del">
        <pc:chgData name="Dara Hossley" userId="f1bc5e60-af8e-4dcf-95f6-932d3d1ae95f" providerId="ADAL" clId="{DBD2A5EB-39EC-4011-ADBA-C19FC8C47228}" dt="2024-03-18T21:01:44.132" v="1844" actId="47"/>
        <pc:sldMkLst>
          <pc:docMk/>
          <pc:sldMk cId="0" sldId="583"/>
        </pc:sldMkLst>
      </pc:sldChg>
      <pc:sldChg chg="del">
        <pc:chgData name="Dara Hossley" userId="f1bc5e60-af8e-4dcf-95f6-932d3d1ae95f" providerId="ADAL" clId="{DBD2A5EB-39EC-4011-ADBA-C19FC8C47228}" dt="2024-03-18T21:01:44.132" v="1844" actId="47"/>
        <pc:sldMkLst>
          <pc:docMk/>
          <pc:sldMk cId="0" sldId="584"/>
        </pc:sldMkLst>
      </pc:sldChg>
      <pc:sldChg chg="del">
        <pc:chgData name="Dara Hossley" userId="f1bc5e60-af8e-4dcf-95f6-932d3d1ae95f" providerId="ADAL" clId="{DBD2A5EB-39EC-4011-ADBA-C19FC8C47228}" dt="2024-03-18T21:01:44.132" v="1844" actId="47"/>
        <pc:sldMkLst>
          <pc:docMk/>
          <pc:sldMk cId="0" sldId="585"/>
        </pc:sldMkLst>
      </pc:sldChg>
      <pc:sldChg chg="del">
        <pc:chgData name="Dara Hossley" userId="f1bc5e60-af8e-4dcf-95f6-932d3d1ae95f" providerId="ADAL" clId="{DBD2A5EB-39EC-4011-ADBA-C19FC8C47228}" dt="2024-03-18T21:01:44.132" v="1844" actId="47"/>
        <pc:sldMkLst>
          <pc:docMk/>
          <pc:sldMk cId="0" sldId="586"/>
        </pc:sldMkLst>
      </pc:sldChg>
      <pc:sldChg chg="del">
        <pc:chgData name="Dara Hossley" userId="f1bc5e60-af8e-4dcf-95f6-932d3d1ae95f" providerId="ADAL" clId="{DBD2A5EB-39EC-4011-ADBA-C19FC8C47228}" dt="2024-03-18T21:01:44.132" v="1844" actId="47"/>
        <pc:sldMkLst>
          <pc:docMk/>
          <pc:sldMk cId="0" sldId="587"/>
        </pc:sldMkLst>
      </pc:sldChg>
      <pc:sldChg chg="del">
        <pc:chgData name="Dara Hossley" userId="f1bc5e60-af8e-4dcf-95f6-932d3d1ae95f" providerId="ADAL" clId="{DBD2A5EB-39EC-4011-ADBA-C19FC8C47228}" dt="2024-03-18T21:01:44.132" v="1844" actId="47"/>
        <pc:sldMkLst>
          <pc:docMk/>
          <pc:sldMk cId="0" sldId="588"/>
        </pc:sldMkLst>
      </pc:sldChg>
      <pc:sldChg chg="del">
        <pc:chgData name="Dara Hossley" userId="f1bc5e60-af8e-4dcf-95f6-932d3d1ae95f" providerId="ADAL" clId="{DBD2A5EB-39EC-4011-ADBA-C19FC8C47228}" dt="2024-03-18T21:01:44.132" v="1844" actId="47"/>
        <pc:sldMkLst>
          <pc:docMk/>
          <pc:sldMk cId="0" sldId="589"/>
        </pc:sldMkLst>
      </pc:sldChg>
      <pc:sldChg chg="del">
        <pc:chgData name="Dara Hossley" userId="f1bc5e60-af8e-4dcf-95f6-932d3d1ae95f" providerId="ADAL" clId="{DBD2A5EB-39EC-4011-ADBA-C19FC8C47228}" dt="2024-03-18T21:01:44.132" v="1844" actId="47"/>
        <pc:sldMkLst>
          <pc:docMk/>
          <pc:sldMk cId="0" sldId="590"/>
        </pc:sldMkLst>
      </pc:sldChg>
      <pc:sldChg chg="del">
        <pc:chgData name="Dara Hossley" userId="f1bc5e60-af8e-4dcf-95f6-932d3d1ae95f" providerId="ADAL" clId="{DBD2A5EB-39EC-4011-ADBA-C19FC8C47228}" dt="2024-03-18T21:01:44.132" v="1844" actId="47"/>
        <pc:sldMkLst>
          <pc:docMk/>
          <pc:sldMk cId="0" sldId="591"/>
        </pc:sldMkLst>
      </pc:sldChg>
      <pc:sldChg chg="del">
        <pc:chgData name="Dara Hossley" userId="f1bc5e60-af8e-4dcf-95f6-932d3d1ae95f" providerId="ADAL" clId="{DBD2A5EB-39EC-4011-ADBA-C19FC8C47228}" dt="2024-03-18T21:01:44.132" v="1844" actId="47"/>
        <pc:sldMkLst>
          <pc:docMk/>
          <pc:sldMk cId="0" sldId="592"/>
        </pc:sldMkLst>
      </pc:sldChg>
      <pc:sldChg chg="del">
        <pc:chgData name="Dara Hossley" userId="f1bc5e60-af8e-4dcf-95f6-932d3d1ae95f" providerId="ADAL" clId="{DBD2A5EB-39EC-4011-ADBA-C19FC8C47228}" dt="2024-03-18T21:01:44.132" v="1844" actId="47"/>
        <pc:sldMkLst>
          <pc:docMk/>
          <pc:sldMk cId="0" sldId="593"/>
        </pc:sldMkLst>
      </pc:sldChg>
      <pc:sldChg chg="del">
        <pc:chgData name="Dara Hossley" userId="f1bc5e60-af8e-4dcf-95f6-932d3d1ae95f" providerId="ADAL" clId="{DBD2A5EB-39EC-4011-ADBA-C19FC8C47228}" dt="2024-03-18T21:01:44.132" v="1844" actId="47"/>
        <pc:sldMkLst>
          <pc:docMk/>
          <pc:sldMk cId="0" sldId="594"/>
        </pc:sldMkLst>
      </pc:sldChg>
      <pc:sldChg chg="del">
        <pc:chgData name="Dara Hossley" userId="f1bc5e60-af8e-4dcf-95f6-932d3d1ae95f" providerId="ADAL" clId="{DBD2A5EB-39EC-4011-ADBA-C19FC8C47228}" dt="2024-03-18T21:01:44.132" v="1844" actId="47"/>
        <pc:sldMkLst>
          <pc:docMk/>
          <pc:sldMk cId="0" sldId="595"/>
        </pc:sldMkLst>
      </pc:sldChg>
      <pc:sldChg chg="del">
        <pc:chgData name="Dara Hossley" userId="f1bc5e60-af8e-4dcf-95f6-932d3d1ae95f" providerId="ADAL" clId="{DBD2A5EB-39EC-4011-ADBA-C19FC8C47228}" dt="2024-03-18T21:01:44.132" v="1844" actId="47"/>
        <pc:sldMkLst>
          <pc:docMk/>
          <pc:sldMk cId="0" sldId="596"/>
        </pc:sldMkLst>
      </pc:sldChg>
      <pc:sldChg chg="del">
        <pc:chgData name="Dara Hossley" userId="f1bc5e60-af8e-4dcf-95f6-932d3d1ae95f" providerId="ADAL" clId="{DBD2A5EB-39EC-4011-ADBA-C19FC8C47228}" dt="2024-03-18T21:01:44.132" v="1844" actId="47"/>
        <pc:sldMkLst>
          <pc:docMk/>
          <pc:sldMk cId="0" sldId="597"/>
        </pc:sldMkLst>
      </pc:sldChg>
      <pc:sldChg chg="del">
        <pc:chgData name="Dara Hossley" userId="f1bc5e60-af8e-4dcf-95f6-932d3d1ae95f" providerId="ADAL" clId="{DBD2A5EB-39EC-4011-ADBA-C19FC8C47228}" dt="2024-03-18T21:01:44.132" v="1844" actId="47"/>
        <pc:sldMkLst>
          <pc:docMk/>
          <pc:sldMk cId="0" sldId="598"/>
        </pc:sldMkLst>
      </pc:sldChg>
      <pc:sldChg chg="del">
        <pc:chgData name="Dara Hossley" userId="f1bc5e60-af8e-4dcf-95f6-932d3d1ae95f" providerId="ADAL" clId="{DBD2A5EB-39EC-4011-ADBA-C19FC8C47228}" dt="2024-03-18T21:01:44.132" v="1844" actId="47"/>
        <pc:sldMkLst>
          <pc:docMk/>
          <pc:sldMk cId="0" sldId="599"/>
        </pc:sldMkLst>
      </pc:sldChg>
      <pc:sldChg chg="del">
        <pc:chgData name="Dara Hossley" userId="f1bc5e60-af8e-4dcf-95f6-932d3d1ae95f" providerId="ADAL" clId="{DBD2A5EB-39EC-4011-ADBA-C19FC8C47228}" dt="2024-03-18T21:01:44.132" v="1844" actId="47"/>
        <pc:sldMkLst>
          <pc:docMk/>
          <pc:sldMk cId="0" sldId="600"/>
        </pc:sldMkLst>
      </pc:sldChg>
      <pc:sldChg chg="del">
        <pc:chgData name="Dara Hossley" userId="f1bc5e60-af8e-4dcf-95f6-932d3d1ae95f" providerId="ADAL" clId="{DBD2A5EB-39EC-4011-ADBA-C19FC8C47228}" dt="2024-03-18T21:01:44.132" v="1844" actId="47"/>
        <pc:sldMkLst>
          <pc:docMk/>
          <pc:sldMk cId="0" sldId="601"/>
        </pc:sldMkLst>
      </pc:sldChg>
      <pc:sldChg chg="del">
        <pc:chgData name="Dara Hossley" userId="f1bc5e60-af8e-4dcf-95f6-932d3d1ae95f" providerId="ADAL" clId="{DBD2A5EB-39EC-4011-ADBA-C19FC8C47228}" dt="2024-03-18T21:01:44.132" v="1844" actId="47"/>
        <pc:sldMkLst>
          <pc:docMk/>
          <pc:sldMk cId="0" sldId="602"/>
        </pc:sldMkLst>
      </pc:sldChg>
      <pc:sldChg chg="del">
        <pc:chgData name="Dara Hossley" userId="f1bc5e60-af8e-4dcf-95f6-932d3d1ae95f" providerId="ADAL" clId="{DBD2A5EB-39EC-4011-ADBA-C19FC8C47228}" dt="2024-03-18T21:01:44.132" v="1844" actId="47"/>
        <pc:sldMkLst>
          <pc:docMk/>
          <pc:sldMk cId="0" sldId="603"/>
        </pc:sldMkLst>
      </pc:sldChg>
      <pc:sldChg chg="del">
        <pc:chgData name="Dara Hossley" userId="f1bc5e60-af8e-4dcf-95f6-932d3d1ae95f" providerId="ADAL" clId="{DBD2A5EB-39EC-4011-ADBA-C19FC8C47228}" dt="2024-03-18T21:01:44.132" v="1844" actId="47"/>
        <pc:sldMkLst>
          <pc:docMk/>
          <pc:sldMk cId="0" sldId="604"/>
        </pc:sldMkLst>
      </pc:sldChg>
      <pc:sldChg chg="del">
        <pc:chgData name="Dara Hossley" userId="f1bc5e60-af8e-4dcf-95f6-932d3d1ae95f" providerId="ADAL" clId="{DBD2A5EB-39EC-4011-ADBA-C19FC8C47228}" dt="2024-03-18T21:01:44.132" v="1844" actId="47"/>
        <pc:sldMkLst>
          <pc:docMk/>
          <pc:sldMk cId="0" sldId="605"/>
        </pc:sldMkLst>
      </pc:sldChg>
      <pc:sldChg chg="del">
        <pc:chgData name="Dara Hossley" userId="f1bc5e60-af8e-4dcf-95f6-932d3d1ae95f" providerId="ADAL" clId="{DBD2A5EB-39EC-4011-ADBA-C19FC8C47228}" dt="2024-03-18T21:01:44.132" v="1844" actId="47"/>
        <pc:sldMkLst>
          <pc:docMk/>
          <pc:sldMk cId="0" sldId="606"/>
        </pc:sldMkLst>
      </pc:sldChg>
      <pc:sldChg chg="del">
        <pc:chgData name="Dara Hossley" userId="f1bc5e60-af8e-4dcf-95f6-932d3d1ae95f" providerId="ADAL" clId="{DBD2A5EB-39EC-4011-ADBA-C19FC8C47228}" dt="2024-03-18T21:01:44.132" v="1844" actId="47"/>
        <pc:sldMkLst>
          <pc:docMk/>
          <pc:sldMk cId="0" sldId="607"/>
        </pc:sldMkLst>
      </pc:sldChg>
      <pc:sldChg chg="del">
        <pc:chgData name="Dara Hossley" userId="f1bc5e60-af8e-4dcf-95f6-932d3d1ae95f" providerId="ADAL" clId="{DBD2A5EB-39EC-4011-ADBA-C19FC8C47228}" dt="2024-03-18T21:01:44.132" v="1844" actId="47"/>
        <pc:sldMkLst>
          <pc:docMk/>
          <pc:sldMk cId="0" sldId="608"/>
        </pc:sldMkLst>
      </pc:sldChg>
      <pc:sldChg chg="del">
        <pc:chgData name="Dara Hossley" userId="f1bc5e60-af8e-4dcf-95f6-932d3d1ae95f" providerId="ADAL" clId="{DBD2A5EB-39EC-4011-ADBA-C19FC8C47228}" dt="2024-03-18T21:01:44.132" v="1844" actId="47"/>
        <pc:sldMkLst>
          <pc:docMk/>
          <pc:sldMk cId="0" sldId="609"/>
        </pc:sldMkLst>
      </pc:sldChg>
      <pc:sldChg chg="del">
        <pc:chgData name="Dara Hossley" userId="f1bc5e60-af8e-4dcf-95f6-932d3d1ae95f" providerId="ADAL" clId="{DBD2A5EB-39EC-4011-ADBA-C19FC8C47228}" dt="2024-03-18T21:01:44.132" v="1844" actId="47"/>
        <pc:sldMkLst>
          <pc:docMk/>
          <pc:sldMk cId="0" sldId="610"/>
        </pc:sldMkLst>
      </pc:sldChg>
      <pc:sldChg chg="del">
        <pc:chgData name="Dara Hossley" userId="f1bc5e60-af8e-4dcf-95f6-932d3d1ae95f" providerId="ADAL" clId="{DBD2A5EB-39EC-4011-ADBA-C19FC8C47228}" dt="2024-03-18T21:01:44.132" v="1844" actId="47"/>
        <pc:sldMkLst>
          <pc:docMk/>
          <pc:sldMk cId="0" sldId="611"/>
        </pc:sldMkLst>
      </pc:sldChg>
      <pc:sldChg chg="del">
        <pc:chgData name="Dara Hossley" userId="f1bc5e60-af8e-4dcf-95f6-932d3d1ae95f" providerId="ADAL" clId="{DBD2A5EB-39EC-4011-ADBA-C19FC8C47228}" dt="2024-03-18T21:01:44.132" v="1844" actId="47"/>
        <pc:sldMkLst>
          <pc:docMk/>
          <pc:sldMk cId="0" sldId="612"/>
        </pc:sldMkLst>
      </pc:sldChg>
      <pc:sldChg chg="del">
        <pc:chgData name="Dara Hossley" userId="f1bc5e60-af8e-4dcf-95f6-932d3d1ae95f" providerId="ADAL" clId="{DBD2A5EB-39EC-4011-ADBA-C19FC8C47228}" dt="2024-03-18T21:01:44.132" v="1844" actId="47"/>
        <pc:sldMkLst>
          <pc:docMk/>
          <pc:sldMk cId="0" sldId="613"/>
        </pc:sldMkLst>
      </pc:sldChg>
      <pc:sldChg chg="del">
        <pc:chgData name="Dara Hossley" userId="f1bc5e60-af8e-4dcf-95f6-932d3d1ae95f" providerId="ADAL" clId="{DBD2A5EB-39EC-4011-ADBA-C19FC8C47228}" dt="2024-03-18T21:01:44.132" v="1844" actId="47"/>
        <pc:sldMkLst>
          <pc:docMk/>
          <pc:sldMk cId="0" sldId="614"/>
        </pc:sldMkLst>
      </pc:sldChg>
      <pc:sldChg chg="del">
        <pc:chgData name="Dara Hossley" userId="f1bc5e60-af8e-4dcf-95f6-932d3d1ae95f" providerId="ADAL" clId="{DBD2A5EB-39EC-4011-ADBA-C19FC8C47228}" dt="2024-03-18T21:01:44.132" v="1844" actId="47"/>
        <pc:sldMkLst>
          <pc:docMk/>
          <pc:sldMk cId="0" sldId="615"/>
        </pc:sldMkLst>
      </pc:sldChg>
      <pc:sldChg chg="del">
        <pc:chgData name="Dara Hossley" userId="f1bc5e60-af8e-4dcf-95f6-932d3d1ae95f" providerId="ADAL" clId="{DBD2A5EB-39EC-4011-ADBA-C19FC8C47228}" dt="2024-03-18T21:01:44.132" v="1844" actId="47"/>
        <pc:sldMkLst>
          <pc:docMk/>
          <pc:sldMk cId="0" sldId="616"/>
        </pc:sldMkLst>
      </pc:sldChg>
      <pc:sldChg chg="del">
        <pc:chgData name="Dara Hossley" userId="f1bc5e60-af8e-4dcf-95f6-932d3d1ae95f" providerId="ADAL" clId="{DBD2A5EB-39EC-4011-ADBA-C19FC8C47228}" dt="2024-03-18T21:01:44.132" v="1844" actId="47"/>
        <pc:sldMkLst>
          <pc:docMk/>
          <pc:sldMk cId="0" sldId="617"/>
        </pc:sldMkLst>
      </pc:sldChg>
      <pc:sldChg chg="del">
        <pc:chgData name="Dara Hossley" userId="f1bc5e60-af8e-4dcf-95f6-932d3d1ae95f" providerId="ADAL" clId="{DBD2A5EB-39EC-4011-ADBA-C19FC8C47228}" dt="2024-03-18T21:01:44.132" v="1844" actId="47"/>
        <pc:sldMkLst>
          <pc:docMk/>
          <pc:sldMk cId="0" sldId="618"/>
        </pc:sldMkLst>
      </pc:sldChg>
      <pc:sldChg chg="del">
        <pc:chgData name="Dara Hossley" userId="f1bc5e60-af8e-4dcf-95f6-932d3d1ae95f" providerId="ADAL" clId="{DBD2A5EB-39EC-4011-ADBA-C19FC8C47228}" dt="2024-03-18T21:01:44.132" v="1844" actId="47"/>
        <pc:sldMkLst>
          <pc:docMk/>
          <pc:sldMk cId="0" sldId="619"/>
        </pc:sldMkLst>
      </pc:sldChg>
      <pc:sldChg chg="addSp modSp mod">
        <pc:chgData name="Dara Hossley" userId="f1bc5e60-af8e-4dcf-95f6-932d3d1ae95f" providerId="ADAL" clId="{DBD2A5EB-39EC-4011-ADBA-C19FC8C47228}" dt="2024-03-06T19:04:44.695" v="623" actId="20577"/>
        <pc:sldMkLst>
          <pc:docMk/>
          <pc:sldMk cId="1645290776" sldId="620"/>
        </pc:sldMkLst>
        <pc:spChg chg="add mod">
          <ac:chgData name="Dara Hossley" userId="f1bc5e60-af8e-4dcf-95f6-932d3d1ae95f" providerId="ADAL" clId="{DBD2A5EB-39EC-4011-ADBA-C19FC8C47228}" dt="2024-03-06T19:04:44.695" v="623" actId="20577"/>
          <ac:spMkLst>
            <pc:docMk/>
            <pc:sldMk cId="1645290776" sldId="620"/>
            <ac:spMk id="2" creationId="{82AA6CB4-FD75-97A3-D7B6-D7D479D686F7}"/>
          </ac:spMkLst>
        </pc:spChg>
      </pc:sldChg>
      <pc:sldChg chg="addSp delSp modSp mod">
        <pc:chgData name="Dara Hossley" userId="f1bc5e60-af8e-4dcf-95f6-932d3d1ae95f" providerId="ADAL" clId="{DBD2A5EB-39EC-4011-ADBA-C19FC8C47228}" dt="2024-03-15T20:09:58.182" v="1193" actId="478"/>
        <pc:sldMkLst>
          <pc:docMk/>
          <pc:sldMk cId="3863487461" sldId="621"/>
        </pc:sldMkLst>
        <pc:spChg chg="mod">
          <ac:chgData name="Dara Hossley" userId="f1bc5e60-af8e-4dcf-95f6-932d3d1ae95f" providerId="ADAL" clId="{DBD2A5EB-39EC-4011-ADBA-C19FC8C47228}" dt="2024-03-15T20:09:01.813" v="1144" actId="20577"/>
          <ac:spMkLst>
            <pc:docMk/>
            <pc:sldMk cId="3863487461" sldId="621"/>
            <ac:spMk id="2" creationId="{D096F5BD-51B1-C9E2-9ED5-EAF8771B2D2C}"/>
          </ac:spMkLst>
        </pc:spChg>
        <pc:spChg chg="mod">
          <ac:chgData name="Dara Hossley" userId="f1bc5e60-af8e-4dcf-95f6-932d3d1ae95f" providerId="ADAL" clId="{DBD2A5EB-39EC-4011-ADBA-C19FC8C47228}" dt="2024-03-15T20:09:15.887" v="1162" actId="20577"/>
          <ac:spMkLst>
            <pc:docMk/>
            <pc:sldMk cId="3863487461" sldId="621"/>
            <ac:spMk id="8" creationId="{EB176A76-E4B0-9C6B-82BD-B73717B14C9E}"/>
          </ac:spMkLst>
        </pc:spChg>
        <pc:spChg chg="add mod">
          <ac:chgData name="Dara Hossley" userId="f1bc5e60-af8e-4dcf-95f6-932d3d1ae95f" providerId="ADAL" clId="{DBD2A5EB-39EC-4011-ADBA-C19FC8C47228}" dt="2024-03-15T20:09:50.556" v="1191" actId="1076"/>
          <ac:spMkLst>
            <pc:docMk/>
            <pc:sldMk cId="3863487461" sldId="621"/>
            <ac:spMk id="9" creationId="{5A5BAD9A-D85E-51E2-FBC7-B09E452089D4}"/>
          </ac:spMkLst>
        </pc:spChg>
        <pc:spChg chg="add mod">
          <ac:chgData name="Dara Hossley" userId="f1bc5e60-af8e-4dcf-95f6-932d3d1ae95f" providerId="ADAL" clId="{DBD2A5EB-39EC-4011-ADBA-C19FC8C47228}" dt="2024-03-15T20:09:56.731" v="1192" actId="1076"/>
          <ac:spMkLst>
            <pc:docMk/>
            <pc:sldMk cId="3863487461" sldId="621"/>
            <ac:spMk id="11" creationId="{28BE9170-9931-D5EC-6A82-AC23AF1235E3}"/>
          </ac:spMkLst>
        </pc:spChg>
        <pc:picChg chg="del">
          <ac:chgData name="Dara Hossley" userId="f1bc5e60-af8e-4dcf-95f6-932d3d1ae95f" providerId="ADAL" clId="{DBD2A5EB-39EC-4011-ADBA-C19FC8C47228}" dt="2024-03-15T20:09:58.182" v="1193" actId="478"/>
          <ac:picMkLst>
            <pc:docMk/>
            <pc:sldMk cId="3863487461" sldId="621"/>
            <ac:picMk id="7" creationId="{46D422CB-49D8-6D6F-1543-4FD65DB57CC0}"/>
          </ac:picMkLst>
        </pc:picChg>
      </pc:sldChg>
      <pc:sldChg chg="addSp modSp add mod">
        <pc:chgData name="Dara Hossley" userId="f1bc5e60-af8e-4dcf-95f6-932d3d1ae95f" providerId="ADAL" clId="{DBD2A5EB-39EC-4011-ADBA-C19FC8C47228}" dt="2024-03-06T19:04:06.616" v="618" actId="20577"/>
        <pc:sldMkLst>
          <pc:docMk/>
          <pc:sldMk cId="426981086" sldId="622"/>
        </pc:sldMkLst>
        <pc:spChg chg="add mod">
          <ac:chgData name="Dara Hossley" userId="f1bc5e60-af8e-4dcf-95f6-932d3d1ae95f" providerId="ADAL" clId="{DBD2A5EB-39EC-4011-ADBA-C19FC8C47228}" dt="2024-03-06T19:04:06.616" v="618" actId="20577"/>
          <ac:spMkLst>
            <pc:docMk/>
            <pc:sldMk cId="426981086" sldId="622"/>
            <ac:spMk id="2" creationId="{1D506696-E1C3-567D-D034-5BFF3C104CCD}"/>
          </ac:spMkLst>
        </pc:spChg>
      </pc:sldChg>
      <pc:sldChg chg="add del">
        <pc:chgData name="Dara Hossley" userId="f1bc5e60-af8e-4dcf-95f6-932d3d1ae95f" providerId="ADAL" clId="{DBD2A5EB-39EC-4011-ADBA-C19FC8C47228}" dt="2024-03-06T19:06:29.867" v="625" actId="47"/>
        <pc:sldMkLst>
          <pc:docMk/>
          <pc:sldMk cId="2539935056" sldId="623"/>
        </pc:sldMkLst>
      </pc:sldChg>
      <pc:sldChg chg="addSp modSp mod">
        <pc:chgData name="Dara Hossley" userId="f1bc5e60-af8e-4dcf-95f6-932d3d1ae95f" providerId="ADAL" clId="{DBD2A5EB-39EC-4011-ADBA-C19FC8C47228}" dt="2024-03-06T21:50:13.224" v="660" actId="1076"/>
        <pc:sldMkLst>
          <pc:docMk/>
          <pc:sldMk cId="2750032546" sldId="624"/>
        </pc:sldMkLst>
        <pc:spChg chg="add mod">
          <ac:chgData name="Dara Hossley" userId="f1bc5e60-af8e-4dcf-95f6-932d3d1ae95f" providerId="ADAL" clId="{DBD2A5EB-39EC-4011-ADBA-C19FC8C47228}" dt="2024-03-06T21:50:13.224" v="660" actId="1076"/>
          <ac:spMkLst>
            <pc:docMk/>
            <pc:sldMk cId="2750032546" sldId="624"/>
            <ac:spMk id="11" creationId="{A088C2EC-73B6-02A6-2DF8-3C856FA55A1A}"/>
          </ac:spMkLst>
        </pc:spChg>
      </pc:sldChg>
      <pc:sldChg chg="addSp modSp mod ord">
        <pc:chgData name="Dara Hossley" userId="f1bc5e60-af8e-4dcf-95f6-932d3d1ae95f" providerId="ADAL" clId="{DBD2A5EB-39EC-4011-ADBA-C19FC8C47228}" dt="2024-03-15T20:14:29.831" v="1311"/>
        <pc:sldMkLst>
          <pc:docMk/>
          <pc:sldMk cId="2319171700" sldId="627"/>
        </pc:sldMkLst>
        <pc:spChg chg="mod">
          <ac:chgData name="Dara Hossley" userId="f1bc5e60-af8e-4dcf-95f6-932d3d1ae95f" providerId="ADAL" clId="{DBD2A5EB-39EC-4011-ADBA-C19FC8C47228}" dt="2024-03-15T20:14:25.230" v="1309" actId="20577"/>
          <ac:spMkLst>
            <pc:docMk/>
            <pc:sldMk cId="2319171700" sldId="627"/>
            <ac:spMk id="8" creationId="{EB176A76-E4B0-9C6B-82BD-B73717B14C9E}"/>
          </ac:spMkLst>
        </pc:spChg>
        <pc:picChg chg="add mod">
          <ac:chgData name="Dara Hossley" userId="f1bc5e60-af8e-4dcf-95f6-932d3d1ae95f" providerId="ADAL" clId="{DBD2A5EB-39EC-4011-ADBA-C19FC8C47228}" dt="2024-03-15T20:14:15.790" v="1294" actId="1076"/>
          <ac:picMkLst>
            <pc:docMk/>
            <pc:sldMk cId="2319171700" sldId="627"/>
            <ac:picMk id="3" creationId="{690F338A-64A0-CE69-60C2-8E562A9BA16A}"/>
          </ac:picMkLst>
        </pc:picChg>
      </pc:sldChg>
      <pc:sldChg chg="modSp add mod ord">
        <pc:chgData name="Dara Hossley" userId="f1bc5e60-af8e-4dcf-95f6-932d3d1ae95f" providerId="ADAL" clId="{DBD2A5EB-39EC-4011-ADBA-C19FC8C47228}" dt="2024-03-18T21:10:02.585" v="1892" actId="20577"/>
        <pc:sldMkLst>
          <pc:docMk/>
          <pc:sldMk cId="2746200488" sldId="632"/>
        </pc:sldMkLst>
        <pc:spChg chg="mod">
          <ac:chgData name="Dara Hossley" userId="f1bc5e60-af8e-4dcf-95f6-932d3d1ae95f" providerId="ADAL" clId="{DBD2A5EB-39EC-4011-ADBA-C19FC8C47228}" dt="2024-03-18T21:09:46.065" v="1871" actId="20577"/>
          <ac:spMkLst>
            <pc:docMk/>
            <pc:sldMk cId="2746200488" sldId="632"/>
            <ac:spMk id="2" creationId="{C201EB80-777C-CB0F-84F8-8E82D96D88A4}"/>
          </ac:spMkLst>
        </pc:spChg>
        <pc:spChg chg="mod">
          <ac:chgData name="Dara Hossley" userId="f1bc5e60-af8e-4dcf-95f6-932d3d1ae95f" providerId="ADAL" clId="{DBD2A5EB-39EC-4011-ADBA-C19FC8C47228}" dt="2024-03-18T21:10:02.585" v="1892" actId="20577"/>
          <ac:spMkLst>
            <pc:docMk/>
            <pc:sldMk cId="2746200488" sldId="632"/>
            <ac:spMk id="3" creationId="{EB98C8C2-03FA-F77C-523D-88F0369E6E59}"/>
          </ac:spMkLst>
        </pc:spChg>
      </pc:sldChg>
      <pc:sldChg chg="addSp modSp add mod">
        <pc:chgData name="Dara Hossley" userId="f1bc5e60-af8e-4dcf-95f6-932d3d1ae95f" providerId="ADAL" clId="{DBD2A5EB-39EC-4011-ADBA-C19FC8C47228}" dt="2024-03-19T14:29:14.672" v="1926" actId="14100"/>
        <pc:sldMkLst>
          <pc:docMk/>
          <pc:sldMk cId="1055662434" sldId="633"/>
        </pc:sldMkLst>
        <pc:picChg chg="add mod">
          <ac:chgData name="Dara Hossley" userId="f1bc5e60-af8e-4dcf-95f6-932d3d1ae95f" providerId="ADAL" clId="{DBD2A5EB-39EC-4011-ADBA-C19FC8C47228}" dt="2024-03-19T14:29:14.672" v="1926" actId="14100"/>
          <ac:picMkLst>
            <pc:docMk/>
            <pc:sldMk cId="1055662434" sldId="633"/>
            <ac:picMk id="7" creationId="{CAC8049F-6321-367B-B8E3-B3D67DA7C0E4}"/>
          </ac:picMkLst>
        </pc:picChg>
      </pc:sldChg>
      <pc:sldMasterChg chg="delSldLayout modSldLayout">
        <pc:chgData name="Dara Hossley" userId="f1bc5e60-af8e-4dcf-95f6-932d3d1ae95f" providerId="ADAL" clId="{DBD2A5EB-39EC-4011-ADBA-C19FC8C47228}" dt="2024-03-18T21:06:11.925" v="1849"/>
        <pc:sldMasterMkLst>
          <pc:docMk/>
          <pc:sldMasterMk cId="484441519" sldId="2147483648"/>
        </pc:sldMasterMkLst>
        <pc:sldLayoutChg chg="del">
          <pc:chgData name="Dara Hossley" userId="f1bc5e60-af8e-4dcf-95f6-932d3d1ae95f" providerId="ADAL" clId="{DBD2A5EB-39EC-4011-ADBA-C19FC8C47228}" dt="2024-03-18T21:01:44.132" v="1844" actId="47"/>
          <pc:sldLayoutMkLst>
            <pc:docMk/>
            <pc:sldMasterMk cId="484441519" sldId="2147483648"/>
            <pc:sldLayoutMk cId="2389891204" sldId="2147483928"/>
          </pc:sldLayoutMkLst>
        </pc:sldLayoutChg>
        <pc:sldLayoutChg chg="delSp">
          <pc:chgData name="Dara Hossley" userId="f1bc5e60-af8e-4dcf-95f6-932d3d1ae95f" providerId="ADAL" clId="{DBD2A5EB-39EC-4011-ADBA-C19FC8C47228}" dt="2024-03-18T21:05:47.250" v="1847"/>
          <pc:sldLayoutMkLst>
            <pc:docMk/>
            <pc:sldMasterMk cId="484441519" sldId="2147483648"/>
            <pc:sldLayoutMk cId="2622442956" sldId="2147483974"/>
          </pc:sldLayoutMkLst>
          <pc:picChg chg="del">
            <ac:chgData name="Dara Hossley" userId="f1bc5e60-af8e-4dcf-95f6-932d3d1ae95f" providerId="ADAL" clId="{DBD2A5EB-39EC-4011-ADBA-C19FC8C47228}" dt="2024-03-18T21:05:47.250" v="1847"/>
            <ac:picMkLst>
              <pc:docMk/>
              <pc:sldMasterMk cId="484441519" sldId="2147483648"/>
              <pc:sldLayoutMk cId="2622442956" sldId="2147483974"/>
              <ac:picMk id="112" creationId="{00000000-0000-0000-0000-000000000000}"/>
            </ac:picMkLst>
          </pc:picChg>
          <pc:cxnChg chg="del">
            <ac:chgData name="Dara Hossley" userId="f1bc5e60-af8e-4dcf-95f6-932d3d1ae95f" providerId="ADAL" clId="{DBD2A5EB-39EC-4011-ADBA-C19FC8C47228}" dt="2024-03-18T21:05:47.250" v="1847"/>
            <ac:cxnSpMkLst>
              <pc:docMk/>
              <pc:sldMasterMk cId="484441519" sldId="2147483648"/>
              <pc:sldLayoutMk cId="2622442956" sldId="2147483974"/>
              <ac:cxnSpMk id="113" creationId="{00000000-0000-0000-0000-000000000000}"/>
            </ac:cxnSpMkLst>
          </pc:cxnChg>
          <pc:cxnChg chg="del">
            <ac:chgData name="Dara Hossley" userId="f1bc5e60-af8e-4dcf-95f6-932d3d1ae95f" providerId="ADAL" clId="{DBD2A5EB-39EC-4011-ADBA-C19FC8C47228}" dt="2024-03-18T21:05:47.250" v="1847"/>
            <ac:cxnSpMkLst>
              <pc:docMk/>
              <pc:sldMasterMk cId="484441519" sldId="2147483648"/>
              <pc:sldLayoutMk cId="2622442956" sldId="2147483974"/>
              <ac:cxnSpMk id="114" creationId="{00000000-0000-0000-0000-000000000000}"/>
            </ac:cxnSpMkLst>
          </pc:cxnChg>
        </pc:sldLayoutChg>
        <pc:sldLayoutChg chg="delSp">
          <pc:chgData name="Dara Hossley" userId="f1bc5e60-af8e-4dcf-95f6-932d3d1ae95f" providerId="ADAL" clId="{DBD2A5EB-39EC-4011-ADBA-C19FC8C47228}" dt="2024-03-18T21:06:11.925" v="1849"/>
          <pc:sldLayoutMkLst>
            <pc:docMk/>
            <pc:sldMasterMk cId="484441519" sldId="2147483648"/>
            <pc:sldLayoutMk cId="2857852735" sldId="2147483975"/>
          </pc:sldLayoutMkLst>
          <pc:picChg chg="del">
            <ac:chgData name="Dara Hossley" userId="f1bc5e60-af8e-4dcf-95f6-932d3d1ae95f" providerId="ADAL" clId="{DBD2A5EB-39EC-4011-ADBA-C19FC8C47228}" dt="2024-03-18T21:06:11.925" v="1849"/>
            <ac:picMkLst>
              <pc:docMk/>
              <pc:sldMasterMk cId="484441519" sldId="2147483648"/>
              <pc:sldLayoutMk cId="2857852735" sldId="2147483975"/>
              <ac:picMk id="68" creationId="{00000000-0000-0000-0000-000000000000}"/>
            </ac:picMkLst>
          </pc:picChg>
          <pc:picChg chg="del">
            <ac:chgData name="Dara Hossley" userId="f1bc5e60-af8e-4dcf-95f6-932d3d1ae95f" providerId="ADAL" clId="{DBD2A5EB-39EC-4011-ADBA-C19FC8C47228}" dt="2024-03-18T21:06:11.925" v="1849"/>
            <ac:picMkLst>
              <pc:docMk/>
              <pc:sldMasterMk cId="484441519" sldId="2147483648"/>
              <pc:sldLayoutMk cId="2857852735" sldId="2147483975"/>
              <ac:picMk id="75" creationId="{00000000-0000-0000-0000-000000000000}"/>
            </ac:picMkLst>
          </pc:picChg>
          <pc:cxnChg chg="del">
            <ac:chgData name="Dara Hossley" userId="f1bc5e60-af8e-4dcf-95f6-932d3d1ae95f" providerId="ADAL" clId="{DBD2A5EB-39EC-4011-ADBA-C19FC8C47228}" dt="2024-03-18T21:06:11.925" v="1849"/>
            <ac:cxnSpMkLst>
              <pc:docMk/>
              <pc:sldMasterMk cId="484441519" sldId="2147483648"/>
              <pc:sldLayoutMk cId="2857852735" sldId="2147483975"/>
              <ac:cxnSpMk id="76" creationId="{00000000-0000-0000-0000-000000000000}"/>
            </ac:cxnSpMkLst>
          </pc:cxnChg>
          <pc:cxnChg chg="del">
            <ac:chgData name="Dara Hossley" userId="f1bc5e60-af8e-4dcf-95f6-932d3d1ae95f" providerId="ADAL" clId="{DBD2A5EB-39EC-4011-ADBA-C19FC8C47228}" dt="2024-03-18T21:06:11.925" v="1849"/>
            <ac:cxnSpMkLst>
              <pc:docMk/>
              <pc:sldMasterMk cId="484441519" sldId="2147483648"/>
              <pc:sldLayoutMk cId="2857852735" sldId="2147483975"/>
              <ac:cxnSpMk id="77" creationId="{00000000-0000-0000-0000-000000000000}"/>
            </ac:cxnSpMkLst>
          </pc:cxnChg>
        </pc:sldLayoutChg>
      </pc:sldMasterChg>
      <pc:sldMasterChg chg="del delSldLayout">
        <pc:chgData name="Dara Hossley" userId="f1bc5e60-af8e-4dcf-95f6-932d3d1ae95f" providerId="ADAL" clId="{DBD2A5EB-39EC-4011-ADBA-C19FC8C47228}" dt="2024-03-18T21:01:44.132" v="1844" actId="47"/>
        <pc:sldMasterMkLst>
          <pc:docMk/>
          <pc:sldMasterMk cId="960569896" sldId="2147483823"/>
        </pc:sldMasterMkLst>
        <pc:sldLayoutChg chg="del">
          <pc:chgData name="Dara Hossley" userId="f1bc5e60-af8e-4dcf-95f6-932d3d1ae95f" providerId="ADAL" clId="{DBD2A5EB-39EC-4011-ADBA-C19FC8C47228}" dt="2024-03-18T21:01:44.132" v="1844" actId="47"/>
          <pc:sldLayoutMkLst>
            <pc:docMk/>
            <pc:sldMasterMk cId="960569896" sldId="2147483823"/>
            <pc:sldLayoutMk cId="2942555217" sldId="2147483824"/>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607566669" sldId="2147483825"/>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1885407223" sldId="2147483826"/>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2442534454" sldId="2147483827"/>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3242837430" sldId="2147483829"/>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2947715590" sldId="2147483830"/>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1430169347" sldId="2147483831"/>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1130533438" sldId="2147483832"/>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431496514" sldId="2147483833"/>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699077364" sldId="2147483834"/>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1171718405" sldId="2147483835"/>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2679661261" sldId="2147483836"/>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2548832666" sldId="2147483837"/>
          </pc:sldLayoutMkLst>
        </pc:sldLayoutChg>
        <pc:sldLayoutChg chg="del">
          <pc:chgData name="Dara Hossley" userId="f1bc5e60-af8e-4dcf-95f6-932d3d1ae95f" providerId="ADAL" clId="{DBD2A5EB-39EC-4011-ADBA-C19FC8C47228}" dt="2024-03-18T21:01:44.132" v="1844" actId="47"/>
          <pc:sldLayoutMkLst>
            <pc:docMk/>
            <pc:sldMasterMk cId="960569896" sldId="2147483823"/>
            <pc:sldLayoutMk cId="2140768839" sldId="2147483838"/>
          </pc:sldLayoutMkLst>
        </pc:sldLayoutChg>
      </pc:sldMasterChg>
      <pc:sldMasterChg chg="del delSldLayout">
        <pc:chgData name="Dara Hossley" userId="f1bc5e60-af8e-4dcf-95f6-932d3d1ae95f" providerId="ADAL" clId="{DBD2A5EB-39EC-4011-ADBA-C19FC8C47228}" dt="2024-03-18T21:01:44.132" v="1844" actId="47"/>
        <pc:sldMasterMkLst>
          <pc:docMk/>
          <pc:sldMasterMk cId="760236122" sldId="2147483891"/>
        </pc:sldMasterMkLst>
        <pc:sldLayoutChg chg="del">
          <pc:chgData name="Dara Hossley" userId="f1bc5e60-af8e-4dcf-95f6-932d3d1ae95f" providerId="ADAL" clId="{DBD2A5EB-39EC-4011-ADBA-C19FC8C47228}" dt="2024-03-18T21:01:44.132" v="1844" actId="47"/>
          <pc:sldLayoutMkLst>
            <pc:docMk/>
            <pc:sldMasterMk cId="760236122" sldId="2147483891"/>
            <pc:sldLayoutMk cId="827931832" sldId="2147483892"/>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975123842" sldId="2147483893"/>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2658080227" sldId="2147483894"/>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3477216116" sldId="2147483895"/>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475448141" sldId="2147483896"/>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1526218765" sldId="2147483897"/>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1094998463" sldId="2147483898"/>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2621585372" sldId="2147483899"/>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4012145993" sldId="2147483900"/>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2824186211" sldId="2147483901"/>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1530586092" sldId="2147483902"/>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1862065679" sldId="2147483903"/>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217943480" sldId="2147483904"/>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376641900" sldId="2147483905"/>
          </pc:sldLayoutMkLst>
        </pc:sldLayoutChg>
        <pc:sldLayoutChg chg="del">
          <pc:chgData name="Dara Hossley" userId="f1bc5e60-af8e-4dcf-95f6-932d3d1ae95f" providerId="ADAL" clId="{DBD2A5EB-39EC-4011-ADBA-C19FC8C47228}" dt="2024-03-18T21:01:44.132" v="1844" actId="47"/>
          <pc:sldLayoutMkLst>
            <pc:docMk/>
            <pc:sldMasterMk cId="760236122" sldId="2147483891"/>
            <pc:sldLayoutMk cId="421639985" sldId="2147483906"/>
          </pc:sldLayoutMkLst>
        </pc:sldLayoutChg>
      </pc:sldMasterChg>
    </pc:docChg>
  </pc:docChgLst>
  <pc:docChgLst>
    <pc:chgData name="Michelle Owens" userId="a66f935b-362b-4ec8-87b8-b38a6451ec64" providerId="ADAL" clId="{DD853D99-A4B0-469A-927A-0B43B2087651}"/>
    <pc:docChg chg="custSel modSld sldOrd">
      <pc:chgData name="Michelle Owens" userId="a66f935b-362b-4ec8-87b8-b38a6451ec64" providerId="ADAL" clId="{DD853D99-A4B0-469A-927A-0B43B2087651}" dt="2024-05-22T17:17:18.713" v="82" actId="20577"/>
      <pc:docMkLst>
        <pc:docMk/>
      </pc:docMkLst>
      <pc:sldChg chg="modSp mod">
        <pc:chgData name="Michelle Owens" userId="a66f935b-362b-4ec8-87b8-b38a6451ec64" providerId="ADAL" clId="{DD853D99-A4B0-469A-927A-0B43B2087651}" dt="2024-05-22T17:17:18.713" v="82" actId="20577"/>
        <pc:sldMkLst>
          <pc:docMk/>
          <pc:sldMk cId="799623174" sldId="266"/>
        </pc:sldMkLst>
        <pc:spChg chg="mod">
          <ac:chgData name="Michelle Owens" userId="a66f935b-362b-4ec8-87b8-b38a6451ec64" providerId="ADAL" clId="{DD853D99-A4B0-469A-927A-0B43B2087651}" dt="2024-05-22T17:16:33.032" v="63" actId="20577"/>
          <ac:spMkLst>
            <pc:docMk/>
            <pc:sldMk cId="799623174" sldId="266"/>
            <ac:spMk id="6" creationId="{3F1858DC-9145-02DD-757B-18AFE82B2219}"/>
          </ac:spMkLst>
        </pc:spChg>
        <pc:spChg chg="mod">
          <ac:chgData name="Michelle Owens" userId="a66f935b-362b-4ec8-87b8-b38a6451ec64" providerId="ADAL" clId="{DD853D99-A4B0-469A-927A-0B43B2087651}" dt="2024-05-22T17:17:18.713" v="82" actId="20577"/>
          <ac:spMkLst>
            <pc:docMk/>
            <pc:sldMk cId="799623174" sldId="266"/>
            <ac:spMk id="9" creationId="{910BBA7C-2527-68E9-6C0E-80B4FCB89D40}"/>
          </ac:spMkLst>
        </pc:spChg>
      </pc:sldChg>
      <pc:sldChg chg="ord">
        <pc:chgData name="Michelle Owens" userId="a66f935b-362b-4ec8-87b8-b38a6451ec64" providerId="ADAL" clId="{DD853D99-A4B0-469A-927A-0B43B2087651}" dt="2024-05-22T17:16:20.237" v="61"/>
        <pc:sldMkLst>
          <pc:docMk/>
          <pc:sldMk cId="3536116618" sldId="557"/>
        </pc:sldMkLst>
      </pc:sldChg>
      <pc:sldChg chg="ord">
        <pc:chgData name="Michelle Owens" userId="a66f935b-362b-4ec8-87b8-b38a6451ec64" providerId="ADAL" clId="{DD853D99-A4B0-469A-927A-0B43B2087651}" dt="2024-05-22T17:16:20.237" v="61"/>
        <pc:sldMkLst>
          <pc:docMk/>
          <pc:sldMk cId="256010590" sldId="558"/>
        </pc:sldMkLst>
      </pc:sldChg>
      <pc:sldChg chg="ord">
        <pc:chgData name="Michelle Owens" userId="a66f935b-362b-4ec8-87b8-b38a6451ec64" providerId="ADAL" clId="{DD853D99-A4B0-469A-927A-0B43B2087651}" dt="2024-05-22T17:16:20.237" v="61"/>
        <pc:sldMkLst>
          <pc:docMk/>
          <pc:sldMk cId="254543032" sldId="560"/>
        </pc:sldMkLst>
      </pc:sldChg>
      <pc:sldChg chg="ord">
        <pc:chgData name="Michelle Owens" userId="a66f935b-362b-4ec8-87b8-b38a6451ec64" providerId="ADAL" clId="{DD853D99-A4B0-469A-927A-0B43B2087651}" dt="2024-05-22T17:16:20.237" v="61"/>
        <pc:sldMkLst>
          <pc:docMk/>
          <pc:sldMk cId="4038025988" sldId="561"/>
        </pc:sldMkLst>
      </pc:sldChg>
      <pc:sldChg chg="ord">
        <pc:chgData name="Michelle Owens" userId="a66f935b-362b-4ec8-87b8-b38a6451ec64" providerId="ADAL" clId="{DD853D99-A4B0-469A-927A-0B43B2087651}" dt="2024-05-22T17:16:20.237" v="61"/>
        <pc:sldMkLst>
          <pc:docMk/>
          <pc:sldMk cId="849254507" sldId="562"/>
        </pc:sldMkLst>
      </pc:sldChg>
      <pc:sldChg chg="ord">
        <pc:chgData name="Michelle Owens" userId="a66f935b-362b-4ec8-87b8-b38a6451ec64" providerId="ADAL" clId="{DD853D99-A4B0-469A-927A-0B43B2087651}" dt="2024-05-22T17:16:20.237" v="61"/>
        <pc:sldMkLst>
          <pc:docMk/>
          <pc:sldMk cId="1055662434" sldId="633"/>
        </pc:sldMkLst>
      </pc:sldChg>
    </pc:docChg>
  </pc:docChgLst>
  <pc:docChgLst>
    <pc:chgData name="Dara Hossley" userId="S::dhossley@hendersoncountync.gov::f1bc5e60-af8e-4dcf-95f6-932d3d1ae95f" providerId="AD" clId="Web-{97D29C7A-254F-402A-BF93-68BB7F14B384}"/>
    <pc:docChg chg="sldOrd">
      <pc:chgData name="Dara Hossley" userId="S::dhossley@hendersoncountync.gov::f1bc5e60-af8e-4dcf-95f6-932d3d1ae95f" providerId="AD" clId="Web-{97D29C7A-254F-402A-BF93-68BB7F14B384}" dt="2024-03-19T17:16:38.715" v="0"/>
      <pc:docMkLst>
        <pc:docMk/>
      </pc:docMkLst>
      <pc:sldChg chg="ord">
        <pc:chgData name="Dara Hossley" userId="S::dhossley@hendersoncountync.gov::f1bc5e60-af8e-4dcf-95f6-932d3d1ae95f" providerId="AD" clId="Web-{97D29C7A-254F-402A-BF93-68BB7F14B384}" dt="2024-03-19T17:16:38.715" v="0"/>
        <pc:sldMkLst>
          <pc:docMk/>
          <pc:sldMk cId="2319171700" sldId="627"/>
        </pc:sldMkLst>
      </pc:sldChg>
    </pc:docChg>
  </pc:docChgLst>
  <pc:docChgLst>
    <pc:chgData name="Amy Boswell" userId="257d3738-91e5-474d-b519-8e3622b239c2" providerId="ADAL" clId="{C8D9D3D0-893F-4176-9D17-417C5582D13B}"/>
    <pc:docChg chg="custSel addSld modSld">
      <pc:chgData name="Amy Boswell" userId="257d3738-91e5-474d-b519-8e3622b239c2" providerId="ADAL" clId="{C8D9D3D0-893F-4176-9D17-417C5582D13B}" dt="2023-12-13T14:29:43.492" v="103"/>
      <pc:docMkLst>
        <pc:docMk/>
      </pc:docMkLst>
      <pc:sldChg chg="modSp mod">
        <pc:chgData name="Amy Boswell" userId="257d3738-91e5-474d-b519-8e3622b239c2" providerId="ADAL" clId="{C8D9D3D0-893F-4176-9D17-417C5582D13B}" dt="2023-12-13T14:22:42.043" v="1" actId="27636"/>
        <pc:sldMkLst>
          <pc:docMk/>
          <pc:sldMk cId="972019400" sldId="353"/>
        </pc:sldMkLst>
        <pc:spChg chg="mod">
          <ac:chgData name="Amy Boswell" userId="257d3738-91e5-474d-b519-8e3622b239c2" providerId="ADAL" clId="{C8D9D3D0-893F-4176-9D17-417C5582D13B}" dt="2023-12-13T14:22:42.043" v="1" actId="27636"/>
          <ac:spMkLst>
            <pc:docMk/>
            <pc:sldMk cId="972019400" sldId="353"/>
            <ac:spMk id="6" creationId="{2C95D6B9-AD9B-AF13-D5D9-2B16A36F1341}"/>
          </ac:spMkLst>
        </pc:spChg>
      </pc:sldChg>
      <pc:sldChg chg="modSp add mod">
        <pc:chgData name="Amy Boswell" userId="257d3738-91e5-474d-b519-8e3622b239c2" providerId="ADAL" clId="{C8D9D3D0-893F-4176-9D17-417C5582D13B}" dt="2023-12-13T14:29:43.492" v="103"/>
        <pc:sldMkLst>
          <pc:docMk/>
          <pc:sldMk cId="751838231" sldId="436"/>
        </pc:sldMkLst>
        <pc:spChg chg="mod">
          <ac:chgData name="Amy Boswell" userId="257d3738-91e5-474d-b519-8e3622b239c2" providerId="ADAL" clId="{C8D9D3D0-893F-4176-9D17-417C5582D13B}" dt="2023-12-13T14:29:43.492" v="103"/>
          <ac:spMkLst>
            <pc:docMk/>
            <pc:sldMk cId="751838231" sldId="436"/>
            <ac:spMk id="9" creationId="{A346BAB7-0936-0EF0-7A71-9FA5ADC90E40}"/>
          </ac:spMkLst>
        </pc:spChg>
      </pc:sldChg>
      <pc:sldChg chg="modSp new mod">
        <pc:chgData name="Amy Boswell" userId="257d3738-91e5-474d-b519-8e3622b239c2" providerId="ADAL" clId="{C8D9D3D0-893F-4176-9D17-417C5582D13B}" dt="2023-12-13T14:23:40.623" v="77" actId="20577"/>
        <pc:sldMkLst>
          <pc:docMk/>
          <pc:sldMk cId="4082228484" sldId="563"/>
        </pc:sldMkLst>
        <pc:spChg chg="mod">
          <ac:chgData name="Amy Boswell" userId="257d3738-91e5-474d-b519-8e3622b239c2" providerId="ADAL" clId="{C8D9D3D0-893F-4176-9D17-417C5582D13B}" dt="2023-12-13T14:23:21.296" v="39" actId="207"/>
          <ac:spMkLst>
            <pc:docMk/>
            <pc:sldMk cId="4082228484" sldId="563"/>
            <ac:spMk id="2" creationId="{EFF7053F-933F-98E8-9BE4-BEE0F99448C5}"/>
          </ac:spMkLst>
        </pc:spChg>
        <pc:spChg chg="mod">
          <ac:chgData name="Amy Boswell" userId="257d3738-91e5-474d-b519-8e3622b239c2" providerId="ADAL" clId="{C8D9D3D0-893F-4176-9D17-417C5582D13B}" dt="2023-12-13T14:23:40.623" v="77" actId="20577"/>
          <ac:spMkLst>
            <pc:docMk/>
            <pc:sldMk cId="4082228484" sldId="563"/>
            <ac:spMk id="3" creationId="{371269D9-1C7F-AB23-7967-B377B0C01411}"/>
          </ac:spMkLst>
        </pc:spChg>
      </pc:sldChg>
    </pc:docChg>
  </pc:docChgLst>
  <pc:docChgLst>
    <pc:chgData name="Dara Hossley" userId="f1bc5e60-af8e-4dcf-95f6-932d3d1ae95f" providerId="ADAL" clId="{BFCD83E1-E19B-4381-9173-EF9626123E16}"/>
    <pc:docChg chg="undo custSel addSld delSld modSld">
      <pc:chgData name="Dara Hossley" userId="f1bc5e60-af8e-4dcf-95f6-932d3d1ae95f" providerId="ADAL" clId="{BFCD83E1-E19B-4381-9173-EF9626123E16}" dt="2024-05-21T17:51:21.909" v="2611" actId="20577"/>
      <pc:docMkLst>
        <pc:docMk/>
      </pc:docMkLst>
      <pc:sldChg chg="modSp mod">
        <pc:chgData name="Dara Hossley" userId="f1bc5e60-af8e-4dcf-95f6-932d3d1ae95f" providerId="ADAL" clId="{BFCD83E1-E19B-4381-9173-EF9626123E16}" dt="2024-05-10T17:39:31.027" v="2257" actId="20577"/>
        <pc:sldMkLst>
          <pc:docMk/>
          <pc:sldMk cId="2945250370" sldId="256"/>
        </pc:sldMkLst>
        <pc:spChg chg="mod">
          <ac:chgData name="Dara Hossley" userId="f1bc5e60-af8e-4dcf-95f6-932d3d1ae95f" providerId="ADAL" clId="{BFCD83E1-E19B-4381-9173-EF9626123E16}" dt="2024-05-10T17:39:31.027" v="2257" actId="20577"/>
          <ac:spMkLst>
            <pc:docMk/>
            <pc:sldMk cId="2945250370" sldId="256"/>
            <ac:spMk id="3" creationId="{1CA37FD2-00F5-FE92-73EA-194ED7333686}"/>
          </ac:spMkLst>
        </pc:spChg>
      </pc:sldChg>
      <pc:sldChg chg="modSp mod">
        <pc:chgData name="Dara Hossley" userId="f1bc5e60-af8e-4dcf-95f6-932d3d1ae95f" providerId="ADAL" clId="{BFCD83E1-E19B-4381-9173-EF9626123E16}" dt="2024-05-21T17:51:21.909" v="2611" actId="20577"/>
        <pc:sldMkLst>
          <pc:docMk/>
          <pc:sldMk cId="799623174" sldId="266"/>
        </pc:sldMkLst>
        <pc:spChg chg="mod">
          <ac:chgData name="Dara Hossley" userId="f1bc5e60-af8e-4dcf-95f6-932d3d1ae95f" providerId="ADAL" clId="{BFCD83E1-E19B-4381-9173-EF9626123E16}" dt="2024-04-25T13:34:47.393" v="9" actId="5793"/>
          <ac:spMkLst>
            <pc:docMk/>
            <pc:sldMk cId="799623174" sldId="266"/>
            <ac:spMk id="6" creationId="{3F1858DC-9145-02DD-757B-18AFE82B2219}"/>
          </ac:spMkLst>
        </pc:spChg>
        <pc:spChg chg="mod">
          <ac:chgData name="Dara Hossley" userId="f1bc5e60-af8e-4dcf-95f6-932d3d1ae95f" providerId="ADAL" clId="{BFCD83E1-E19B-4381-9173-EF9626123E16}" dt="2024-05-21T17:51:21.909" v="2611" actId="20577"/>
          <ac:spMkLst>
            <pc:docMk/>
            <pc:sldMk cId="799623174" sldId="266"/>
            <ac:spMk id="9" creationId="{910BBA7C-2527-68E9-6C0E-80B4FCB89D40}"/>
          </ac:spMkLst>
        </pc:spChg>
      </pc:sldChg>
      <pc:sldChg chg="addSp delSp modSp mod">
        <pc:chgData name="Dara Hossley" userId="f1bc5e60-af8e-4dcf-95f6-932d3d1ae95f" providerId="ADAL" clId="{BFCD83E1-E19B-4381-9173-EF9626123E16}" dt="2024-05-06T18:12:27.069" v="2220" actId="1076"/>
        <pc:sldMkLst>
          <pc:docMk/>
          <pc:sldMk cId="972019400" sldId="353"/>
        </pc:sldMkLst>
        <pc:spChg chg="add del mod">
          <ac:chgData name="Dara Hossley" userId="f1bc5e60-af8e-4dcf-95f6-932d3d1ae95f" providerId="ADAL" clId="{BFCD83E1-E19B-4381-9173-EF9626123E16}" dt="2024-05-06T17:57:26.057" v="1690" actId="478"/>
          <ac:spMkLst>
            <pc:docMk/>
            <pc:sldMk cId="972019400" sldId="353"/>
            <ac:spMk id="2" creationId="{C70E6BAE-E6FC-7AFB-7F59-3AB848164ADF}"/>
          </ac:spMkLst>
        </pc:spChg>
        <pc:spChg chg="mod">
          <ac:chgData name="Dara Hossley" userId="f1bc5e60-af8e-4dcf-95f6-932d3d1ae95f" providerId="ADAL" clId="{BFCD83E1-E19B-4381-9173-EF9626123E16}" dt="2024-05-06T18:06:37.824" v="2018" actId="20577"/>
          <ac:spMkLst>
            <pc:docMk/>
            <pc:sldMk cId="972019400" sldId="353"/>
            <ac:spMk id="13" creationId="{D2990916-973A-B63F-D3A7-7502ACCA7312}"/>
          </ac:spMkLst>
        </pc:spChg>
        <pc:spChg chg="add mod">
          <ac:chgData name="Dara Hossley" userId="f1bc5e60-af8e-4dcf-95f6-932d3d1ae95f" providerId="ADAL" clId="{BFCD83E1-E19B-4381-9173-EF9626123E16}" dt="2024-05-06T18:10:58.920" v="2146" actId="14100"/>
          <ac:spMkLst>
            <pc:docMk/>
            <pc:sldMk cId="972019400" sldId="353"/>
            <ac:spMk id="21" creationId="{AFFCFA8C-4063-CA6A-7C3B-4D85FF5785F3}"/>
          </ac:spMkLst>
        </pc:spChg>
        <pc:spChg chg="add mod">
          <ac:chgData name="Dara Hossley" userId="f1bc5e60-af8e-4dcf-95f6-932d3d1ae95f" providerId="ADAL" clId="{BFCD83E1-E19B-4381-9173-EF9626123E16}" dt="2024-05-06T18:11:24.916" v="2170" actId="1076"/>
          <ac:spMkLst>
            <pc:docMk/>
            <pc:sldMk cId="972019400" sldId="353"/>
            <ac:spMk id="22" creationId="{565E68EA-5AB9-3C78-8E59-7038FD014137}"/>
          </ac:spMkLst>
        </pc:spChg>
        <pc:spChg chg="add mod">
          <ac:chgData name="Dara Hossley" userId="f1bc5e60-af8e-4dcf-95f6-932d3d1ae95f" providerId="ADAL" clId="{BFCD83E1-E19B-4381-9173-EF9626123E16}" dt="2024-05-06T18:11:51.405" v="2187" actId="1076"/>
          <ac:spMkLst>
            <pc:docMk/>
            <pc:sldMk cId="972019400" sldId="353"/>
            <ac:spMk id="23" creationId="{940D4393-68D4-2A49-3A51-BE70B0B161BB}"/>
          </ac:spMkLst>
        </pc:spChg>
        <pc:spChg chg="add mod">
          <ac:chgData name="Dara Hossley" userId="f1bc5e60-af8e-4dcf-95f6-932d3d1ae95f" providerId="ADAL" clId="{BFCD83E1-E19B-4381-9173-EF9626123E16}" dt="2024-05-06T18:12:27.069" v="2220" actId="1076"/>
          <ac:spMkLst>
            <pc:docMk/>
            <pc:sldMk cId="972019400" sldId="353"/>
            <ac:spMk id="24" creationId="{F16EC56B-45BF-D58F-ED9B-B401BDF6AA30}"/>
          </ac:spMkLst>
        </pc:spChg>
        <pc:picChg chg="del">
          <ac:chgData name="Dara Hossley" userId="f1bc5e60-af8e-4dcf-95f6-932d3d1ae95f" providerId="ADAL" clId="{BFCD83E1-E19B-4381-9173-EF9626123E16}" dt="2024-05-06T17:57:31.498" v="1691" actId="478"/>
          <ac:picMkLst>
            <pc:docMk/>
            <pc:sldMk cId="972019400" sldId="353"/>
            <ac:picMk id="7" creationId="{055835C1-6BC3-0181-E7EC-86F4CAC1C18B}"/>
          </ac:picMkLst>
        </pc:picChg>
        <pc:picChg chg="del">
          <ac:chgData name="Dara Hossley" userId="f1bc5e60-af8e-4dcf-95f6-932d3d1ae95f" providerId="ADAL" clId="{BFCD83E1-E19B-4381-9173-EF9626123E16}" dt="2024-05-06T17:58:47.391" v="1706" actId="478"/>
          <ac:picMkLst>
            <pc:docMk/>
            <pc:sldMk cId="972019400" sldId="353"/>
            <ac:picMk id="9" creationId="{74A864DE-BCEA-01F4-D330-A85E057B4954}"/>
          </ac:picMkLst>
        </pc:picChg>
        <pc:picChg chg="del">
          <ac:chgData name="Dara Hossley" userId="f1bc5e60-af8e-4dcf-95f6-932d3d1ae95f" providerId="ADAL" clId="{BFCD83E1-E19B-4381-9173-EF9626123E16}" dt="2024-05-06T17:59:14.958" v="1717" actId="478"/>
          <ac:picMkLst>
            <pc:docMk/>
            <pc:sldMk cId="972019400" sldId="353"/>
            <ac:picMk id="11" creationId="{811D2AB7-BF5A-38BC-F545-9CE25EA873E9}"/>
          </ac:picMkLst>
        </pc:picChg>
        <pc:picChg chg="add mod">
          <ac:chgData name="Dara Hossley" userId="f1bc5e60-af8e-4dcf-95f6-932d3d1ae95f" providerId="ADAL" clId="{BFCD83E1-E19B-4381-9173-EF9626123E16}" dt="2024-05-06T18:00:09.620" v="1730" actId="14100"/>
          <ac:picMkLst>
            <pc:docMk/>
            <pc:sldMk cId="972019400" sldId="353"/>
            <ac:picMk id="12" creationId="{F969E135-5E53-B7E6-CE97-9142F8653BE3}"/>
          </ac:picMkLst>
        </pc:picChg>
        <pc:picChg chg="add mod">
          <ac:chgData name="Dara Hossley" userId="f1bc5e60-af8e-4dcf-95f6-932d3d1ae95f" providerId="ADAL" clId="{BFCD83E1-E19B-4381-9173-EF9626123E16}" dt="2024-05-06T17:59:59.676" v="1728" actId="14100"/>
          <ac:picMkLst>
            <pc:docMk/>
            <pc:sldMk cId="972019400" sldId="353"/>
            <ac:picMk id="15" creationId="{E8F8214A-45AC-26E0-C810-7F8ECC38D220}"/>
          </ac:picMkLst>
        </pc:picChg>
        <pc:picChg chg="add mod">
          <ac:chgData name="Dara Hossley" userId="f1bc5e60-af8e-4dcf-95f6-932d3d1ae95f" providerId="ADAL" clId="{BFCD83E1-E19B-4381-9173-EF9626123E16}" dt="2024-05-06T18:00:14.145" v="1731" actId="1076"/>
          <ac:picMkLst>
            <pc:docMk/>
            <pc:sldMk cId="972019400" sldId="353"/>
            <ac:picMk id="17" creationId="{26BAEEF1-0A75-3383-3CD4-27F06F141D86}"/>
          </ac:picMkLst>
        </pc:picChg>
        <pc:picChg chg="add mod">
          <ac:chgData name="Dara Hossley" userId="f1bc5e60-af8e-4dcf-95f6-932d3d1ae95f" providerId="ADAL" clId="{BFCD83E1-E19B-4381-9173-EF9626123E16}" dt="2024-05-06T18:00:04.411" v="1729" actId="1076"/>
          <ac:picMkLst>
            <pc:docMk/>
            <pc:sldMk cId="972019400" sldId="353"/>
            <ac:picMk id="20" creationId="{0D8F86B2-1837-6DC0-9E37-868F608FCCBF}"/>
          </ac:picMkLst>
        </pc:picChg>
      </pc:sldChg>
      <pc:sldChg chg="addSp delSp modSp mod">
        <pc:chgData name="Dara Hossley" userId="f1bc5e60-af8e-4dcf-95f6-932d3d1ae95f" providerId="ADAL" clId="{BFCD83E1-E19B-4381-9173-EF9626123E16}" dt="2024-05-17T14:32:09.057" v="2551" actId="20577"/>
        <pc:sldMkLst>
          <pc:docMk/>
          <pc:sldMk cId="1037094640" sldId="412"/>
        </pc:sldMkLst>
        <pc:spChg chg="add mod">
          <ac:chgData name="Dara Hossley" userId="f1bc5e60-af8e-4dcf-95f6-932d3d1ae95f" providerId="ADAL" clId="{BFCD83E1-E19B-4381-9173-EF9626123E16}" dt="2024-04-25T13:40:21.417" v="148" actId="1076"/>
          <ac:spMkLst>
            <pc:docMk/>
            <pc:sldMk cId="1037094640" sldId="412"/>
            <ac:spMk id="4" creationId="{4B0869EA-2AD4-58F1-2776-5F8A38DD4C63}"/>
          </ac:spMkLst>
        </pc:spChg>
        <pc:spChg chg="add mod">
          <ac:chgData name="Dara Hossley" userId="f1bc5e60-af8e-4dcf-95f6-932d3d1ae95f" providerId="ADAL" clId="{BFCD83E1-E19B-4381-9173-EF9626123E16}" dt="2024-05-17T14:32:09.057" v="2551" actId="20577"/>
          <ac:spMkLst>
            <pc:docMk/>
            <pc:sldMk cId="1037094640" sldId="412"/>
            <ac:spMk id="8" creationId="{B37A9F4A-7AA3-A7F0-EE38-7D30D6DB9298}"/>
          </ac:spMkLst>
        </pc:spChg>
        <pc:spChg chg="del mod">
          <ac:chgData name="Dara Hossley" userId="f1bc5e60-af8e-4dcf-95f6-932d3d1ae95f" providerId="ADAL" clId="{BFCD83E1-E19B-4381-9173-EF9626123E16}" dt="2024-04-25T13:42:51.072" v="172" actId="478"/>
          <ac:spMkLst>
            <pc:docMk/>
            <pc:sldMk cId="1037094640" sldId="412"/>
            <ac:spMk id="12" creationId="{455092D6-4A75-E6F4-B21B-095BFB11AFC9}"/>
          </ac:spMkLst>
        </pc:spChg>
      </pc:sldChg>
      <pc:sldChg chg="addSp delSp modSp mod">
        <pc:chgData name="Dara Hossley" userId="f1bc5e60-af8e-4dcf-95f6-932d3d1ae95f" providerId="ADAL" clId="{BFCD83E1-E19B-4381-9173-EF9626123E16}" dt="2024-04-25T17:16:05.263" v="1368" actId="20577"/>
        <pc:sldMkLst>
          <pc:docMk/>
          <pc:sldMk cId="3190009789" sldId="456"/>
        </pc:sldMkLst>
        <pc:spChg chg="mod">
          <ac:chgData name="Dara Hossley" userId="f1bc5e60-af8e-4dcf-95f6-932d3d1ae95f" providerId="ADAL" clId="{BFCD83E1-E19B-4381-9173-EF9626123E16}" dt="2024-04-25T14:03:59.122" v="424" actId="20577"/>
          <ac:spMkLst>
            <pc:docMk/>
            <pc:sldMk cId="3190009789" sldId="456"/>
            <ac:spMk id="6" creationId="{3F1858DC-9145-02DD-757B-18AFE82B2219}"/>
          </ac:spMkLst>
        </pc:spChg>
        <pc:spChg chg="mod">
          <ac:chgData name="Dara Hossley" userId="f1bc5e60-af8e-4dcf-95f6-932d3d1ae95f" providerId="ADAL" clId="{BFCD83E1-E19B-4381-9173-EF9626123E16}" dt="2024-04-25T14:03:04.749" v="416" actId="20577"/>
          <ac:spMkLst>
            <pc:docMk/>
            <pc:sldMk cId="3190009789" sldId="456"/>
            <ac:spMk id="8" creationId="{A4BCA807-1D4D-2C61-06F9-D20B5F1A3948}"/>
          </ac:spMkLst>
        </pc:spChg>
        <pc:spChg chg="mod">
          <ac:chgData name="Dara Hossley" userId="f1bc5e60-af8e-4dcf-95f6-932d3d1ae95f" providerId="ADAL" clId="{BFCD83E1-E19B-4381-9173-EF9626123E16}" dt="2024-04-25T17:16:05.263" v="1368" actId="20577"/>
          <ac:spMkLst>
            <pc:docMk/>
            <pc:sldMk cId="3190009789" sldId="456"/>
            <ac:spMk id="9" creationId="{910BBA7C-2527-68E9-6C0E-80B4FCB89D40}"/>
          </ac:spMkLst>
        </pc:spChg>
        <pc:spChg chg="add del mod">
          <ac:chgData name="Dara Hossley" userId="f1bc5e60-af8e-4dcf-95f6-932d3d1ae95f" providerId="ADAL" clId="{BFCD83E1-E19B-4381-9173-EF9626123E16}" dt="2024-04-25T17:15:25.178" v="1358" actId="478"/>
          <ac:spMkLst>
            <pc:docMk/>
            <pc:sldMk cId="3190009789" sldId="456"/>
            <ac:spMk id="11" creationId="{C4D0491B-5577-A170-F502-23C028AFBE92}"/>
          </ac:spMkLst>
        </pc:spChg>
      </pc:sldChg>
      <pc:sldChg chg="modSp mod">
        <pc:chgData name="Dara Hossley" userId="f1bc5e60-af8e-4dcf-95f6-932d3d1ae95f" providerId="ADAL" clId="{BFCD83E1-E19B-4381-9173-EF9626123E16}" dt="2024-05-10T19:20:48.340" v="2539" actId="20577"/>
        <pc:sldMkLst>
          <pc:docMk/>
          <pc:sldMk cId="3536116618" sldId="557"/>
        </pc:sldMkLst>
        <pc:spChg chg="mod">
          <ac:chgData name="Dara Hossley" userId="f1bc5e60-af8e-4dcf-95f6-932d3d1ae95f" providerId="ADAL" clId="{BFCD83E1-E19B-4381-9173-EF9626123E16}" dt="2024-05-10T19:20:48.340" v="2539" actId="20577"/>
          <ac:spMkLst>
            <pc:docMk/>
            <pc:sldMk cId="3536116618" sldId="557"/>
            <ac:spMk id="2" creationId="{EF5AAA3E-2E78-1FE0-85E1-8A1AA075BC2C}"/>
          </ac:spMkLst>
        </pc:spChg>
      </pc:sldChg>
      <pc:sldChg chg="addSp delSp modSp mod">
        <pc:chgData name="Dara Hossley" userId="f1bc5e60-af8e-4dcf-95f6-932d3d1ae95f" providerId="ADAL" clId="{BFCD83E1-E19B-4381-9173-EF9626123E16}" dt="2024-05-10T19:20:39.138" v="2535" actId="20577"/>
        <pc:sldMkLst>
          <pc:docMk/>
          <pc:sldMk cId="256010590" sldId="558"/>
        </pc:sldMkLst>
        <pc:spChg chg="mod">
          <ac:chgData name="Dara Hossley" userId="f1bc5e60-af8e-4dcf-95f6-932d3d1ae95f" providerId="ADAL" clId="{BFCD83E1-E19B-4381-9173-EF9626123E16}" dt="2024-05-10T19:20:39.138" v="2535" actId="20577"/>
          <ac:spMkLst>
            <pc:docMk/>
            <pc:sldMk cId="256010590" sldId="558"/>
            <ac:spMk id="2" creationId="{7FF382DF-5ACD-FFAB-6CD6-44DA9C602D4E}"/>
          </ac:spMkLst>
        </pc:spChg>
        <pc:picChg chg="del">
          <ac:chgData name="Dara Hossley" userId="f1bc5e60-af8e-4dcf-95f6-932d3d1ae95f" providerId="ADAL" clId="{BFCD83E1-E19B-4381-9173-EF9626123E16}" dt="2024-04-25T13:37:27.848" v="78" actId="478"/>
          <ac:picMkLst>
            <pc:docMk/>
            <pc:sldMk cId="256010590" sldId="558"/>
            <ac:picMk id="7" creationId="{09B8CDD9-D693-6548-C75B-54665F2CE606}"/>
          </ac:picMkLst>
        </pc:picChg>
        <pc:picChg chg="add mod">
          <ac:chgData name="Dara Hossley" userId="f1bc5e60-af8e-4dcf-95f6-932d3d1ae95f" providerId="ADAL" clId="{BFCD83E1-E19B-4381-9173-EF9626123E16}" dt="2024-05-10T17:42:38.069" v="2272" actId="14100"/>
          <ac:picMkLst>
            <pc:docMk/>
            <pc:sldMk cId="256010590" sldId="558"/>
            <ac:picMk id="7" creationId="{846B15E7-AAE2-E219-C15D-FA8CF1FDE3C1}"/>
          </ac:picMkLst>
        </pc:picChg>
      </pc:sldChg>
      <pc:sldChg chg="addSp delSp modSp mod">
        <pc:chgData name="Dara Hossley" userId="f1bc5e60-af8e-4dcf-95f6-932d3d1ae95f" providerId="ADAL" clId="{BFCD83E1-E19B-4381-9173-EF9626123E16}" dt="2024-05-10T17:46:38.568" v="2310" actId="14100"/>
        <pc:sldMkLst>
          <pc:docMk/>
          <pc:sldMk cId="254543032" sldId="560"/>
        </pc:sldMkLst>
        <pc:spChg chg="mod">
          <ac:chgData name="Dara Hossley" userId="f1bc5e60-af8e-4dcf-95f6-932d3d1ae95f" providerId="ADAL" clId="{BFCD83E1-E19B-4381-9173-EF9626123E16}" dt="2024-04-25T13:38:52.844" v="117" actId="5793"/>
          <ac:spMkLst>
            <pc:docMk/>
            <pc:sldMk cId="254543032" sldId="560"/>
            <ac:spMk id="2" creationId="{C0C035D2-DB42-F719-4212-B0FE44A774C8}"/>
          </ac:spMkLst>
        </pc:spChg>
        <pc:spChg chg="mod">
          <ac:chgData name="Dara Hossley" userId="f1bc5e60-af8e-4dcf-95f6-932d3d1ae95f" providerId="ADAL" clId="{BFCD83E1-E19B-4381-9173-EF9626123E16}" dt="2024-04-25T13:37:43.534" v="96" actId="20577"/>
          <ac:spMkLst>
            <pc:docMk/>
            <pc:sldMk cId="254543032" sldId="560"/>
            <ac:spMk id="11" creationId="{3CD263BD-DFA2-EA36-A4D3-04B07BC67083}"/>
          </ac:spMkLst>
        </pc:spChg>
        <pc:picChg chg="del">
          <ac:chgData name="Dara Hossley" userId="f1bc5e60-af8e-4dcf-95f6-932d3d1ae95f" providerId="ADAL" clId="{BFCD83E1-E19B-4381-9173-EF9626123E16}" dt="2024-05-10T17:45:01.629" v="2302" actId="478"/>
          <ac:picMkLst>
            <pc:docMk/>
            <pc:sldMk cId="254543032" sldId="560"/>
            <ac:picMk id="7" creationId="{A15714EA-BA70-E5FD-786E-15CF15DB42B7}"/>
          </ac:picMkLst>
        </pc:picChg>
        <pc:picChg chg="add mod">
          <ac:chgData name="Dara Hossley" userId="f1bc5e60-af8e-4dcf-95f6-932d3d1ae95f" providerId="ADAL" clId="{BFCD83E1-E19B-4381-9173-EF9626123E16}" dt="2024-05-10T17:46:38.568" v="2310" actId="14100"/>
          <ac:picMkLst>
            <pc:docMk/>
            <pc:sldMk cId="254543032" sldId="560"/>
            <ac:picMk id="9" creationId="{FDBE08EC-6B4F-09E5-ED14-0A4F1ED9820B}"/>
          </ac:picMkLst>
        </pc:picChg>
      </pc:sldChg>
      <pc:sldChg chg="addSp delSp modSp mod">
        <pc:chgData name="Dara Hossley" userId="f1bc5e60-af8e-4dcf-95f6-932d3d1ae95f" providerId="ADAL" clId="{BFCD83E1-E19B-4381-9173-EF9626123E16}" dt="2024-05-10T19:19:56.839" v="2521" actId="962"/>
        <pc:sldMkLst>
          <pc:docMk/>
          <pc:sldMk cId="4038025988" sldId="561"/>
        </pc:sldMkLst>
        <pc:spChg chg="mod">
          <ac:chgData name="Dara Hossley" userId="f1bc5e60-af8e-4dcf-95f6-932d3d1ae95f" providerId="ADAL" clId="{BFCD83E1-E19B-4381-9173-EF9626123E16}" dt="2024-05-10T17:44:54.114" v="2301" actId="20577"/>
          <ac:spMkLst>
            <pc:docMk/>
            <pc:sldMk cId="4038025988" sldId="561"/>
            <ac:spMk id="2" creationId="{A9A3F766-B4C9-D95E-391E-CFF0A8EE487D}"/>
          </ac:spMkLst>
        </pc:spChg>
        <pc:picChg chg="del">
          <ac:chgData name="Dara Hossley" userId="f1bc5e60-af8e-4dcf-95f6-932d3d1ae95f" providerId="ADAL" clId="{BFCD83E1-E19B-4381-9173-EF9626123E16}" dt="2024-05-10T19:19:19.813" v="2517" actId="478"/>
          <ac:picMkLst>
            <pc:docMk/>
            <pc:sldMk cId="4038025988" sldId="561"/>
            <ac:picMk id="7" creationId="{98FE793B-2FBB-E36B-7E4B-838FF9767E7F}"/>
          </ac:picMkLst>
        </pc:picChg>
        <pc:picChg chg="add mod">
          <ac:chgData name="Dara Hossley" userId="f1bc5e60-af8e-4dcf-95f6-932d3d1ae95f" providerId="ADAL" clId="{BFCD83E1-E19B-4381-9173-EF9626123E16}" dt="2024-05-10T17:44:39.053" v="2291" actId="14100"/>
          <ac:picMkLst>
            <pc:docMk/>
            <pc:sldMk cId="4038025988" sldId="561"/>
            <ac:picMk id="8" creationId="{8E236362-5840-806A-2F6E-682AF62D4DDF}"/>
          </ac:picMkLst>
        </pc:picChg>
        <pc:picChg chg="del mod">
          <ac:chgData name="Dara Hossley" userId="f1bc5e60-af8e-4dcf-95f6-932d3d1ae95f" providerId="ADAL" clId="{BFCD83E1-E19B-4381-9173-EF9626123E16}" dt="2024-04-25T13:39:08.942" v="124" actId="478"/>
          <ac:picMkLst>
            <pc:docMk/>
            <pc:sldMk cId="4038025988" sldId="561"/>
            <ac:picMk id="10" creationId="{9676D0F5-B26C-82CB-69C5-420070A74B50}"/>
          </ac:picMkLst>
        </pc:picChg>
        <pc:picChg chg="add mod">
          <ac:chgData name="Dara Hossley" userId="f1bc5e60-af8e-4dcf-95f6-932d3d1ae95f" providerId="ADAL" clId="{BFCD83E1-E19B-4381-9173-EF9626123E16}" dt="2024-05-10T19:19:56.839" v="2521" actId="962"/>
          <ac:picMkLst>
            <pc:docMk/>
            <pc:sldMk cId="4038025988" sldId="561"/>
            <ac:picMk id="10" creationId="{BB09DD31-E46A-20B3-43FD-305A446EB62A}"/>
          </ac:picMkLst>
        </pc:picChg>
      </pc:sldChg>
      <pc:sldChg chg="modSp mod">
        <pc:chgData name="Dara Hossley" userId="f1bc5e60-af8e-4dcf-95f6-932d3d1ae95f" providerId="ADAL" clId="{BFCD83E1-E19B-4381-9173-EF9626123E16}" dt="2024-05-10T19:19:04.981" v="2516" actId="20577"/>
        <pc:sldMkLst>
          <pc:docMk/>
          <pc:sldMk cId="849254507" sldId="562"/>
        </pc:sldMkLst>
        <pc:spChg chg="mod">
          <ac:chgData name="Dara Hossley" userId="f1bc5e60-af8e-4dcf-95f6-932d3d1ae95f" providerId="ADAL" clId="{BFCD83E1-E19B-4381-9173-EF9626123E16}" dt="2024-05-10T19:18:29.442" v="2511" actId="20577"/>
          <ac:spMkLst>
            <pc:docMk/>
            <pc:sldMk cId="849254507" sldId="562"/>
            <ac:spMk id="11" creationId="{8527AC84-E188-CDFC-E217-FDBE59A0E4AB}"/>
          </ac:spMkLst>
        </pc:spChg>
        <pc:spChg chg="mod">
          <ac:chgData name="Dara Hossley" userId="f1bc5e60-af8e-4dcf-95f6-932d3d1ae95f" providerId="ADAL" clId="{BFCD83E1-E19B-4381-9173-EF9626123E16}" dt="2024-04-25T13:39:20.929" v="131" actId="20577"/>
          <ac:spMkLst>
            <pc:docMk/>
            <pc:sldMk cId="849254507" sldId="562"/>
            <ac:spMk id="15" creationId="{1C887E90-ECD3-8CCF-1328-C151E1228D59}"/>
          </ac:spMkLst>
        </pc:spChg>
        <pc:spChg chg="mod">
          <ac:chgData name="Dara Hossley" userId="f1bc5e60-af8e-4dcf-95f6-932d3d1ae95f" providerId="ADAL" clId="{BFCD83E1-E19B-4381-9173-EF9626123E16}" dt="2024-05-10T19:19:04.981" v="2516" actId="20577"/>
          <ac:spMkLst>
            <pc:docMk/>
            <pc:sldMk cId="849254507" sldId="562"/>
            <ac:spMk id="16" creationId="{5AAC0F18-29CD-75DF-DDEE-BB395E765477}"/>
          </ac:spMkLst>
        </pc:spChg>
      </pc:sldChg>
      <pc:sldChg chg="addSp modSp">
        <pc:chgData name="Dara Hossley" userId="f1bc5e60-af8e-4dcf-95f6-932d3d1ae95f" providerId="ADAL" clId="{BFCD83E1-E19B-4381-9173-EF9626123E16}" dt="2024-04-25T13:40:30.029" v="150"/>
        <pc:sldMkLst>
          <pc:docMk/>
          <pc:sldMk cId="3863487461" sldId="621"/>
        </pc:sldMkLst>
        <pc:spChg chg="add mod">
          <ac:chgData name="Dara Hossley" userId="f1bc5e60-af8e-4dcf-95f6-932d3d1ae95f" providerId="ADAL" clId="{BFCD83E1-E19B-4381-9173-EF9626123E16}" dt="2024-04-25T13:40:30.029" v="150"/>
          <ac:spMkLst>
            <pc:docMk/>
            <pc:sldMk cId="3863487461" sldId="621"/>
            <ac:spMk id="3" creationId="{A8A35F73-3A79-8525-7B34-C0A7B8D7A97B}"/>
          </ac:spMkLst>
        </pc:spChg>
      </pc:sldChg>
      <pc:sldChg chg="addSp modSp mod">
        <pc:chgData name="Dara Hossley" userId="f1bc5e60-af8e-4dcf-95f6-932d3d1ae95f" providerId="ADAL" clId="{BFCD83E1-E19B-4381-9173-EF9626123E16}" dt="2024-04-25T13:41:21.716" v="170" actId="1076"/>
        <pc:sldMkLst>
          <pc:docMk/>
          <pc:sldMk cId="2447373549" sldId="624"/>
        </pc:sldMkLst>
        <pc:spChg chg="add mod">
          <ac:chgData name="Dara Hossley" userId="f1bc5e60-af8e-4dcf-95f6-932d3d1ae95f" providerId="ADAL" clId="{BFCD83E1-E19B-4381-9173-EF9626123E16}" dt="2024-04-25T13:41:21.716" v="170" actId="1076"/>
          <ac:spMkLst>
            <pc:docMk/>
            <pc:sldMk cId="2447373549" sldId="624"/>
            <ac:spMk id="3" creationId="{9C48438C-0049-F860-E30A-DD15097CDC02}"/>
          </ac:spMkLst>
        </pc:spChg>
      </pc:sldChg>
      <pc:sldChg chg="add del">
        <pc:chgData name="Dara Hossley" userId="f1bc5e60-af8e-4dcf-95f6-932d3d1ae95f" providerId="ADAL" clId="{BFCD83E1-E19B-4381-9173-EF9626123E16}" dt="2024-04-25T13:41:08.209" v="164" actId="47"/>
        <pc:sldMkLst>
          <pc:docMk/>
          <pc:sldMk cId="751838231" sldId="625"/>
        </pc:sldMkLst>
      </pc:sldChg>
      <pc:sldChg chg="add del">
        <pc:chgData name="Dara Hossley" userId="f1bc5e60-af8e-4dcf-95f6-932d3d1ae95f" providerId="ADAL" clId="{BFCD83E1-E19B-4381-9173-EF9626123E16}" dt="2024-04-25T13:41:06.340" v="163" actId="47"/>
        <pc:sldMkLst>
          <pc:docMk/>
          <pc:sldMk cId="3824019001" sldId="626"/>
        </pc:sldMkLst>
      </pc:sldChg>
      <pc:sldChg chg="addSp modSp mod">
        <pc:chgData name="Dara Hossley" userId="f1bc5e60-af8e-4dcf-95f6-932d3d1ae95f" providerId="ADAL" clId="{BFCD83E1-E19B-4381-9173-EF9626123E16}" dt="2024-04-25T13:40:06.128" v="146" actId="14100"/>
        <pc:sldMkLst>
          <pc:docMk/>
          <pc:sldMk cId="2319171700" sldId="627"/>
        </pc:sldMkLst>
        <pc:spChg chg="add mod">
          <ac:chgData name="Dara Hossley" userId="f1bc5e60-af8e-4dcf-95f6-932d3d1ae95f" providerId="ADAL" clId="{BFCD83E1-E19B-4381-9173-EF9626123E16}" dt="2024-04-25T13:40:06.128" v="146" actId="14100"/>
          <ac:spMkLst>
            <pc:docMk/>
            <pc:sldMk cId="2319171700" sldId="627"/>
            <ac:spMk id="3" creationId="{CEBB119C-88F1-0037-DB72-FB4CC0611EAB}"/>
          </ac:spMkLst>
        </pc:spChg>
      </pc:sldChg>
      <pc:sldChg chg="addSp delSp modSp mod">
        <pc:chgData name="Dara Hossley" userId="f1bc5e60-af8e-4dcf-95f6-932d3d1ae95f" providerId="ADAL" clId="{BFCD83E1-E19B-4381-9173-EF9626123E16}" dt="2024-05-10T19:20:32.463" v="2531" actId="20577"/>
        <pc:sldMkLst>
          <pc:docMk/>
          <pc:sldMk cId="1055662434" sldId="633"/>
        </pc:sldMkLst>
        <pc:spChg chg="mod">
          <ac:chgData name="Dara Hossley" userId="f1bc5e60-af8e-4dcf-95f6-932d3d1ae95f" providerId="ADAL" clId="{BFCD83E1-E19B-4381-9173-EF9626123E16}" dt="2024-05-10T19:20:32.463" v="2531" actId="20577"/>
          <ac:spMkLst>
            <pc:docMk/>
            <pc:sldMk cId="1055662434" sldId="633"/>
            <ac:spMk id="2" creationId="{010065AB-D80D-1D89-8E73-60A48A36E998}"/>
          </ac:spMkLst>
        </pc:spChg>
        <pc:picChg chg="add mod">
          <ac:chgData name="Dara Hossley" userId="f1bc5e60-af8e-4dcf-95f6-932d3d1ae95f" providerId="ADAL" clId="{BFCD83E1-E19B-4381-9173-EF9626123E16}" dt="2024-05-10T17:43:17.236" v="2280" actId="1076"/>
          <ac:picMkLst>
            <pc:docMk/>
            <pc:sldMk cId="1055662434" sldId="633"/>
            <ac:picMk id="7" creationId="{560FD32D-DDD4-68C3-3600-450EFC929FC7}"/>
          </ac:picMkLst>
        </pc:picChg>
        <pc:picChg chg="del">
          <ac:chgData name="Dara Hossley" userId="f1bc5e60-af8e-4dcf-95f6-932d3d1ae95f" providerId="ADAL" clId="{BFCD83E1-E19B-4381-9173-EF9626123E16}" dt="2024-04-25T13:37:37.068" v="91" actId="478"/>
          <ac:picMkLst>
            <pc:docMk/>
            <pc:sldMk cId="1055662434" sldId="633"/>
            <ac:picMk id="7" creationId="{CAC8049F-6321-367B-B8E3-B3D67DA7C0E4}"/>
          </ac:picMkLst>
        </pc:picChg>
      </pc:sldChg>
      <pc:sldChg chg="add del">
        <pc:chgData name="Dara Hossley" userId="f1bc5e60-af8e-4dcf-95f6-932d3d1ae95f" providerId="ADAL" clId="{BFCD83E1-E19B-4381-9173-EF9626123E16}" dt="2024-04-25T13:41:04.737" v="162" actId="47"/>
        <pc:sldMkLst>
          <pc:docMk/>
          <pc:sldMk cId="1214732289" sldId="634"/>
        </pc:sldMkLst>
      </pc:sldChg>
      <pc:sldChg chg="addSp delSp modSp mod">
        <pc:chgData name="Dara Hossley" userId="f1bc5e60-af8e-4dcf-95f6-932d3d1ae95f" providerId="ADAL" clId="{BFCD83E1-E19B-4381-9173-EF9626123E16}" dt="2024-05-06T17:53:09.565" v="1606" actId="20577"/>
        <pc:sldMkLst>
          <pc:docMk/>
          <pc:sldMk cId="1395579648" sldId="635"/>
        </pc:sldMkLst>
        <pc:spChg chg="mod">
          <ac:chgData name="Dara Hossley" userId="f1bc5e60-af8e-4dcf-95f6-932d3d1ae95f" providerId="ADAL" clId="{BFCD83E1-E19B-4381-9173-EF9626123E16}" dt="2024-05-06T17:53:09.565" v="1606" actId="20577"/>
          <ac:spMkLst>
            <pc:docMk/>
            <pc:sldMk cId="1395579648" sldId="635"/>
            <ac:spMk id="2" creationId="{14596493-8E78-E531-0E85-5DEAE6606629}"/>
          </ac:spMkLst>
        </pc:spChg>
        <pc:spChg chg="add del mod">
          <ac:chgData name="Dara Hossley" userId="f1bc5e60-af8e-4dcf-95f6-932d3d1ae95f" providerId="ADAL" clId="{BFCD83E1-E19B-4381-9173-EF9626123E16}" dt="2024-05-06T17:52:42.914" v="1573" actId="478"/>
          <ac:spMkLst>
            <pc:docMk/>
            <pc:sldMk cId="1395579648" sldId="635"/>
            <ac:spMk id="3" creationId="{9D84707E-B72E-D590-1924-9D231B1070F7}"/>
          </ac:spMkLst>
        </pc:spChg>
      </pc:sldChg>
      <pc:sldChg chg="addSp delSp modSp add mod">
        <pc:chgData name="Dara Hossley" userId="f1bc5e60-af8e-4dcf-95f6-932d3d1ae95f" providerId="ADAL" clId="{BFCD83E1-E19B-4381-9173-EF9626123E16}" dt="2024-05-06T18:13:36.026" v="2251" actId="1076"/>
        <pc:sldMkLst>
          <pc:docMk/>
          <pc:sldMk cId="313442652" sldId="636"/>
        </pc:sldMkLst>
        <pc:spChg chg="mod">
          <ac:chgData name="Dara Hossley" userId="f1bc5e60-af8e-4dcf-95f6-932d3d1ae95f" providerId="ADAL" clId="{BFCD83E1-E19B-4381-9173-EF9626123E16}" dt="2024-05-06T18:07:36.661" v="2027" actId="20577"/>
          <ac:spMkLst>
            <pc:docMk/>
            <pc:sldMk cId="313442652" sldId="636"/>
            <ac:spMk id="6" creationId="{2C95D6B9-AD9B-AF13-D5D9-2B16A36F1341}"/>
          </ac:spMkLst>
        </pc:spChg>
        <pc:spChg chg="del">
          <ac:chgData name="Dara Hossley" userId="f1bc5e60-af8e-4dcf-95f6-932d3d1ae95f" providerId="ADAL" clId="{BFCD83E1-E19B-4381-9173-EF9626123E16}" dt="2024-05-06T18:10:00.346" v="2117" actId="478"/>
          <ac:spMkLst>
            <pc:docMk/>
            <pc:sldMk cId="313442652" sldId="636"/>
            <ac:spMk id="8" creationId="{4C4236C1-0ED5-5489-DEDC-6273E6853650}"/>
          </ac:spMkLst>
        </pc:spChg>
        <pc:spChg chg="add mod">
          <ac:chgData name="Dara Hossley" userId="f1bc5e60-af8e-4dcf-95f6-932d3d1ae95f" providerId="ADAL" clId="{BFCD83E1-E19B-4381-9173-EF9626123E16}" dt="2024-05-06T18:09:10.833" v="2086" actId="1076"/>
          <ac:spMkLst>
            <pc:docMk/>
            <pc:sldMk cId="313442652" sldId="636"/>
            <ac:spMk id="9" creationId="{59D6C42D-9674-DFDD-D881-803AC6C77FBE}"/>
          </ac:spMkLst>
        </pc:spChg>
        <pc:spChg chg="del mod">
          <ac:chgData name="Dara Hossley" userId="f1bc5e60-af8e-4dcf-95f6-932d3d1ae95f" providerId="ADAL" clId="{BFCD83E1-E19B-4381-9173-EF9626123E16}" dt="2024-05-06T18:07:46.395" v="2029" actId="478"/>
          <ac:spMkLst>
            <pc:docMk/>
            <pc:sldMk cId="313442652" sldId="636"/>
            <ac:spMk id="13" creationId="{D2990916-973A-B63F-D3A7-7502ACCA7312}"/>
          </ac:spMkLst>
        </pc:spChg>
        <pc:spChg chg="add mod">
          <ac:chgData name="Dara Hossley" userId="f1bc5e60-af8e-4dcf-95f6-932d3d1ae95f" providerId="ADAL" clId="{BFCD83E1-E19B-4381-9173-EF9626123E16}" dt="2024-05-06T18:13:36.026" v="2251" actId="1076"/>
          <ac:spMkLst>
            <pc:docMk/>
            <pc:sldMk cId="313442652" sldId="636"/>
            <ac:spMk id="14" creationId="{3ACF7345-61B6-93FE-034B-4E36379D9C8E}"/>
          </ac:spMkLst>
        </pc:spChg>
        <pc:spChg chg="add mod">
          <ac:chgData name="Dara Hossley" userId="f1bc5e60-af8e-4dcf-95f6-932d3d1ae95f" providerId="ADAL" clId="{BFCD83E1-E19B-4381-9173-EF9626123E16}" dt="2024-05-06T18:09:56.390" v="2116" actId="1076"/>
          <ac:spMkLst>
            <pc:docMk/>
            <pc:sldMk cId="313442652" sldId="636"/>
            <ac:spMk id="21" creationId="{6725D3EB-BB6B-6201-7D78-D1194B0ED578}"/>
          </ac:spMkLst>
        </pc:spChg>
        <pc:spChg chg="add mod">
          <ac:chgData name="Dara Hossley" userId="f1bc5e60-af8e-4dcf-95f6-932d3d1ae95f" providerId="ADAL" clId="{BFCD83E1-E19B-4381-9173-EF9626123E16}" dt="2024-05-06T18:13:22.532" v="2249" actId="1076"/>
          <ac:spMkLst>
            <pc:docMk/>
            <pc:sldMk cId="313442652" sldId="636"/>
            <ac:spMk id="24" creationId="{9F908922-EC17-82A8-D754-416795D7143B}"/>
          </ac:spMkLst>
        </pc:spChg>
        <pc:picChg chg="add mod">
          <ac:chgData name="Dara Hossley" userId="f1bc5e60-af8e-4dcf-95f6-932d3d1ae95f" providerId="ADAL" clId="{BFCD83E1-E19B-4381-9173-EF9626123E16}" dt="2024-05-06T18:07:58.931" v="2034" actId="1076"/>
          <ac:picMkLst>
            <pc:docMk/>
            <pc:sldMk cId="313442652" sldId="636"/>
            <ac:picMk id="7" creationId="{635042D7-42AF-EC9A-3807-A8F5CB70AA5B}"/>
          </ac:picMkLst>
        </pc:picChg>
        <pc:picChg chg="add mod">
          <ac:chgData name="Dara Hossley" userId="f1bc5e60-af8e-4dcf-95f6-932d3d1ae95f" providerId="ADAL" clId="{BFCD83E1-E19B-4381-9173-EF9626123E16}" dt="2024-05-06T18:10:08.491" v="2118" actId="1076"/>
          <ac:picMkLst>
            <pc:docMk/>
            <pc:sldMk cId="313442652" sldId="636"/>
            <ac:picMk id="11" creationId="{FF75FEE2-9E90-A4B7-02C7-A1E19E93BE20}"/>
          </ac:picMkLst>
        </pc:picChg>
        <pc:picChg chg="del">
          <ac:chgData name="Dara Hossley" userId="f1bc5e60-af8e-4dcf-95f6-932d3d1ae95f" providerId="ADAL" clId="{BFCD83E1-E19B-4381-9173-EF9626123E16}" dt="2024-05-06T18:08:32.718" v="2049" actId="478"/>
          <ac:picMkLst>
            <pc:docMk/>
            <pc:sldMk cId="313442652" sldId="636"/>
            <ac:picMk id="12" creationId="{F969E135-5E53-B7E6-CE97-9142F8653BE3}"/>
          </ac:picMkLst>
        </pc:picChg>
        <pc:picChg chg="del mod">
          <ac:chgData name="Dara Hossley" userId="f1bc5e60-af8e-4dcf-95f6-932d3d1ae95f" providerId="ADAL" clId="{BFCD83E1-E19B-4381-9173-EF9626123E16}" dt="2024-05-06T18:08:31.986" v="2048" actId="478"/>
          <ac:picMkLst>
            <pc:docMk/>
            <pc:sldMk cId="313442652" sldId="636"/>
            <ac:picMk id="15" creationId="{E8F8214A-45AC-26E0-C810-7F8ECC38D220}"/>
          </ac:picMkLst>
        </pc:picChg>
        <pc:picChg chg="del mod">
          <ac:chgData name="Dara Hossley" userId="f1bc5e60-af8e-4dcf-95f6-932d3d1ae95f" providerId="ADAL" clId="{BFCD83E1-E19B-4381-9173-EF9626123E16}" dt="2024-05-06T18:08:33.682" v="2051" actId="478"/>
          <ac:picMkLst>
            <pc:docMk/>
            <pc:sldMk cId="313442652" sldId="636"/>
            <ac:picMk id="17" creationId="{26BAEEF1-0A75-3383-3CD4-27F06F141D86}"/>
          </ac:picMkLst>
        </pc:picChg>
        <pc:picChg chg="add mod">
          <ac:chgData name="Dara Hossley" userId="f1bc5e60-af8e-4dcf-95f6-932d3d1ae95f" providerId="ADAL" clId="{BFCD83E1-E19B-4381-9173-EF9626123E16}" dt="2024-05-06T18:13:33.004" v="2250" actId="1076"/>
          <ac:picMkLst>
            <pc:docMk/>
            <pc:sldMk cId="313442652" sldId="636"/>
            <ac:picMk id="18" creationId="{CE1DAA94-0652-2CC6-A437-A8856E624CA5}"/>
          </ac:picMkLst>
        </pc:picChg>
        <pc:picChg chg="del">
          <ac:chgData name="Dara Hossley" userId="f1bc5e60-af8e-4dcf-95f6-932d3d1ae95f" providerId="ADAL" clId="{BFCD83E1-E19B-4381-9173-EF9626123E16}" dt="2024-05-06T18:08:34.319" v="2052" actId="478"/>
          <ac:picMkLst>
            <pc:docMk/>
            <pc:sldMk cId="313442652" sldId="636"/>
            <ac:picMk id="20" creationId="{0D8F86B2-1837-6DC0-9E37-868F608FCCBF}"/>
          </ac:picMkLst>
        </pc:picChg>
        <pc:picChg chg="add mod">
          <ac:chgData name="Dara Hossley" userId="f1bc5e60-af8e-4dcf-95f6-932d3d1ae95f" providerId="ADAL" clId="{BFCD83E1-E19B-4381-9173-EF9626123E16}" dt="2024-05-06T18:12:56.047" v="2228" actId="14100"/>
          <ac:picMkLst>
            <pc:docMk/>
            <pc:sldMk cId="313442652" sldId="636"/>
            <ac:picMk id="23" creationId="{B202B1BA-3AEC-B817-4D07-2DC35D2D78A1}"/>
          </ac:picMkLst>
        </pc:picChg>
      </pc:sldChg>
      <pc:sldChg chg="add del">
        <pc:chgData name="Dara Hossley" userId="f1bc5e60-af8e-4dcf-95f6-932d3d1ae95f" providerId="ADAL" clId="{BFCD83E1-E19B-4381-9173-EF9626123E16}" dt="2024-04-25T13:41:09.704" v="165" actId="47"/>
        <pc:sldMkLst>
          <pc:docMk/>
          <pc:sldMk cId="1615950654" sldId="636"/>
        </pc:sldMkLst>
      </pc:sldChg>
      <pc:sldChg chg="del">
        <pc:chgData name="Dara Hossley" userId="f1bc5e60-af8e-4dcf-95f6-932d3d1ae95f" providerId="ADAL" clId="{BFCD83E1-E19B-4381-9173-EF9626123E16}" dt="2024-04-25T13:41:11.138" v="166" actId="47"/>
        <pc:sldMkLst>
          <pc:docMk/>
          <pc:sldMk cId="2574165451" sldId="637"/>
        </pc:sldMkLst>
      </pc:sldChg>
      <pc:sldChg chg="del">
        <pc:chgData name="Dara Hossley" userId="f1bc5e60-af8e-4dcf-95f6-932d3d1ae95f" providerId="ADAL" clId="{BFCD83E1-E19B-4381-9173-EF9626123E16}" dt="2024-04-25T13:41:11.809" v="167" actId="47"/>
        <pc:sldMkLst>
          <pc:docMk/>
          <pc:sldMk cId="1374328172" sldId="638"/>
        </pc:sldMkLst>
      </pc:sldChg>
      <pc:sldChg chg="del">
        <pc:chgData name="Dara Hossley" userId="f1bc5e60-af8e-4dcf-95f6-932d3d1ae95f" providerId="ADAL" clId="{BFCD83E1-E19B-4381-9173-EF9626123E16}" dt="2024-04-25T13:41:13.032" v="168" actId="47"/>
        <pc:sldMkLst>
          <pc:docMk/>
          <pc:sldMk cId="1953411764" sldId="640"/>
        </pc:sldMkLst>
      </pc:sldChg>
    </pc:docChg>
  </pc:docChgLst>
  <pc:docChgLst>
    <pc:chgData name="Dara Hossley" userId="S::dhossley@hendersoncountync.gov::f1bc5e60-af8e-4dcf-95f6-932d3d1ae95f" providerId="AD" clId="Web-{C59C6E32-EC55-4321-8B47-F213E91A2C7B}"/>
    <pc:docChg chg="delSld modSld">
      <pc:chgData name="Dara Hossley" userId="S::dhossley@hendersoncountync.gov::f1bc5e60-af8e-4dcf-95f6-932d3d1ae95f" providerId="AD" clId="Web-{C59C6E32-EC55-4321-8B47-F213E91A2C7B}" dt="2024-03-13T13:17:09.867" v="4"/>
      <pc:docMkLst>
        <pc:docMk/>
      </pc:docMkLst>
      <pc:sldChg chg="addSp modSp">
        <pc:chgData name="Dara Hossley" userId="S::dhossley@hendersoncountync.gov::f1bc5e60-af8e-4dcf-95f6-932d3d1ae95f" providerId="AD" clId="Web-{C59C6E32-EC55-4321-8B47-F213E91A2C7B}" dt="2024-03-13T13:17:06.789" v="3" actId="14100"/>
        <pc:sldMkLst>
          <pc:docMk/>
          <pc:sldMk cId="2718277073" sldId="437"/>
        </pc:sldMkLst>
        <pc:spChg chg="add mod">
          <ac:chgData name="Dara Hossley" userId="S::dhossley@hendersoncountync.gov::f1bc5e60-af8e-4dcf-95f6-932d3d1ae95f" providerId="AD" clId="Web-{C59C6E32-EC55-4321-8B47-F213E91A2C7B}" dt="2024-03-13T13:17:06.789" v="3" actId="14100"/>
          <ac:spMkLst>
            <pc:docMk/>
            <pc:sldMk cId="2718277073" sldId="437"/>
            <ac:spMk id="3" creationId="{62D81DA4-5502-83EA-E0D1-1F68B6040896}"/>
          </ac:spMkLst>
        </pc:spChg>
      </pc:sldChg>
      <pc:sldChg chg="del">
        <pc:chgData name="Dara Hossley" userId="S::dhossley@hendersoncountync.gov::f1bc5e60-af8e-4dcf-95f6-932d3d1ae95f" providerId="AD" clId="Web-{C59C6E32-EC55-4321-8B47-F213E91A2C7B}" dt="2024-03-13T13:17:09.867" v="4"/>
        <pc:sldMkLst>
          <pc:docMk/>
          <pc:sldMk cId="2750032546" sldId="624"/>
        </pc:sldMkLst>
      </pc:sldChg>
    </pc:docChg>
  </pc:docChgLst>
  <pc:docChgLst>
    <pc:chgData name="Michelle Owens" userId="a66f935b-362b-4ec8-87b8-b38a6451ec64" providerId="ADAL" clId="{BE9F3406-AEAF-4FC2-BAA6-A373B0667889}"/>
    <pc:docChg chg="undo custSel addSld delSld modSld sldOrd">
      <pc:chgData name="Michelle Owens" userId="a66f935b-362b-4ec8-87b8-b38a6451ec64" providerId="ADAL" clId="{BE9F3406-AEAF-4FC2-BAA6-A373B0667889}" dt="2023-11-22T16:58:58.133" v="3033"/>
      <pc:docMkLst>
        <pc:docMk/>
      </pc:docMkLst>
      <pc:sldChg chg="modSp mod">
        <pc:chgData name="Michelle Owens" userId="a66f935b-362b-4ec8-87b8-b38a6451ec64" providerId="ADAL" clId="{BE9F3406-AEAF-4FC2-BAA6-A373B0667889}" dt="2023-11-21T01:43:26.924" v="647" actId="20577"/>
        <pc:sldMkLst>
          <pc:docMk/>
          <pc:sldMk cId="0" sldId="258"/>
        </pc:sldMkLst>
        <pc:spChg chg="mod">
          <ac:chgData name="Michelle Owens" userId="a66f935b-362b-4ec8-87b8-b38a6451ec64" providerId="ADAL" clId="{BE9F3406-AEAF-4FC2-BAA6-A373B0667889}" dt="2023-11-21T01:43:26.924" v="647" actId="20577"/>
          <ac:spMkLst>
            <pc:docMk/>
            <pc:sldMk cId="0" sldId="258"/>
            <ac:spMk id="223" creationId="{00000000-0000-0000-0000-000000000000}"/>
          </ac:spMkLst>
        </pc:spChg>
      </pc:sldChg>
      <pc:sldChg chg="addSp modSp del mod ord">
        <pc:chgData name="Michelle Owens" userId="a66f935b-362b-4ec8-87b8-b38a6451ec64" providerId="ADAL" clId="{BE9F3406-AEAF-4FC2-BAA6-A373B0667889}" dt="2023-11-21T02:05:56.922" v="965" actId="2696"/>
        <pc:sldMkLst>
          <pc:docMk/>
          <pc:sldMk cId="0" sldId="259"/>
        </pc:sldMkLst>
        <pc:spChg chg="mod">
          <ac:chgData name="Michelle Owens" userId="a66f935b-362b-4ec8-87b8-b38a6451ec64" providerId="ADAL" clId="{BE9F3406-AEAF-4FC2-BAA6-A373B0667889}" dt="2023-11-21T01:46:46.390" v="667" actId="1076"/>
          <ac:spMkLst>
            <pc:docMk/>
            <pc:sldMk cId="0" sldId="259"/>
            <ac:spMk id="2" creationId="{00000000-0000-0000-0000-000000000000}"/>
          </ac:spMkLst>
        </pc:spChg>
        <pc:spChg chg="add mod">
          <ac:chgData name="Michelle Owens" userId="a66f935b-362b-4ec8-87b8-b38a6451ec64" providerId="ADAL" clId="{BE9F3406-AEAF-4FC2-BAA6-A373B0667889}" dt="2023-11-21T01:48:04.136" v="761"/>
          <ac:spMkLst>
            <pc:docMk/>
            <pc:sldMk cId="0" sldId="259"/>
            <ac:spMk id="3" creationId="{DCB9645D-7812-5264-1BB9-32677B318EE8}"/>
          </ac:spMkLst>
        </pc:spChg>
        <pc:spChg chg="add mod">
          <ac:chgData name="Michelle Owens" userId="a66f935b-362b-4ec8-87b8-b38a6451ec64" providerId="ADAL" clId="{BE9F3406-AEAF-4FC2-BAA6-A373B0667889}" dt="2023-11-21T01:48:31.269" v="764" actId="1076"/>
          <ac:spMkLst>
            <pc:docMk/>
            <pc:sldMk cId="0" sldId="259"/>
            <ac:spMk id="4" creationId="{E45CD96F-2D37-1CE3-8CF9-291336997435}"/>
          </ac:spMkLst>
        </pc:spChg>
      </pc:sldChg>
      <pc:sldChg chg="del">
        <pc:chgData name="Michelle Owens" userId="a66f935b-362b-4ec8-87b8-b38a6451ec64" providerId="ADAL" clId="{BE9F3406-AEAF-4FC2-BAA6-A373B0667889}" dt="2023-11-21T01:48:12.099" v="762" actId="47"/>
        <pc:sldMkLst>
          <pc:docMk/>
          <pc:sldMk cId="3324147274" sldId="260"/>
        </pc:sldMkLst>
      </pc:sldChg>
      <pc:sldChg chg="modSp mod">
        <pc:chgData name="Michelle Owens" userId="a66f935b-362b-4ec8-87b8-b38a6451ec64" providerId="ADAL" clId="{BE9F3406-AEAF-4FC2-BAA6-A373B0667889}" dt="2023-11-21T02:57:19.748" v="2280" actId="20577"/>
        <pc:sldMkLst>
          <pc:docMk/>
          <pc:sldMk cId="0" sldId="265"/>
        </pc:sldMkLst>
        <pc:spChg chg="mod">
          <ac:chgData name="Michelle Owens" userId="a66f935b-362b-4ec8-87b8-b38a6451ec64" providerId="ADAL" clId="{BE9F3406-AEAF-4FC2-BAA6-A373B0667889}" dt="2023-11-21T02:57:19.748" v="2280" actId="20577"/>
          <ac:spMkLst>
            <pc:docMk/>
            <pc:sldMk cId="0" sldId="265"/>
            <ac:spMk id="295" creationId="{00000000-0000-0000-0000-000000000000}"/>
          </ac:spMkLst>
        </pc:spChg>
      </pc:sldChg>
      <pc:sldChg chg="modSp add del mod">
        <pc:chgData name="Michelle Owens" userId="a66f935b-362b-4ec8-87b8-b38a6451ec64" providerId="ADAL" clId="{BE9F3406-AEAF-4FC2-BAA6-A373B0667889}" dt="2023-11-21T15:50:00.269" v="3028" actId="20577"/>
        <pc:sldMkLst>
          <pc:docMk/>
          <pc:sldMk cId="799623174" sldId="266"/>
        </pc:sldMkLst>
        <pc:spChg chg="mod">
          <ac:chgData name="Michelle Owens" userId="a66f935b-362b-4ec8-87b8-b38a6451ec64" providerId="ADAL" clId="{BE9F3406-AEAF-4FC2-BAA6-A373B0667889}" dt="2023-11-21T15:50:00.269" v="3028" actId="20577"/>
          <ac:spMkLst>
            <pc:docMk/>
            <pc:sldMk cId="799623174" sldId="266"/>
            <ac:spMk id="9" creationId="{910BBA7C-2527-68E9-6C0E-80B4FCB89D40}"/>
          </ac:spMkLst>
        </pc:spChg>
      </pc:sldChg>
      <pc:sldChg chg="del">
        <pc:chgData name="Michelle Owens" userId="a66f935b-362b-4ec8-87b8-b38a6451ec64" providerId="ADAL" clId="{BE9F3406-AEAF-4FC2-BAA6-A373B0667889}" dt="2023-11-21T03:34:49.387" v="2787" actId="2696"/>
        <pc:sldMkLst>
          <pc:docMk/>
          <pc:sldMk cId="613247378" sldId="269"/>
        </pc:sldMkLst>
      </pc:sldChg>
      <pc:sldChg chg="del">
        <pc:chgData name="Michelle Owens" userId="a66f935b-362b-4ec8-87b8-b38a6451ec64" providerId="ADAL" clId="{BE9F3406-AEAF-4FC2-BAA6-A373B0667889}" dt="2023-11-21T03:34:49.387" v="2787" actId="2696"/>
        <pc:sldMkLst>
          <pc:docMk/>
          <pc:sldMk cId="280608914" sldId="275"/>
        </pc:sldMkLst>
      </pc:sldChg>
      <pc:sldChg chg="modSp add del mod">
        <pc:chgData name="Michelle Owens" userId="a66f935b-362b-4ec8-87b8-b38a6451ec64" providerId="ADAL" clId="{BE9F3406-AEAF-4FC2-BAA6-A373B0667889}" dt="2023-11-22T16:58:58.133" v="3033"/>
        <pc:sldMkLst>
          <pc:docMk/>
          <pc:sldMk cId="3036296751" sldId="276"/>
        </pc:sldMkLst>
        <pc:spChg chg="mod">
          <ac:chgData name="Michelle Owens" userId="a66f935b-362b-4ec8-87b8-b38a6451ec64" providerId="ADAL" clId="{BE9F3406-AEAF-4FC2-BAA6-A373B0667889}" dt="2023-11-22T16:58:58.077" v="3032"/>
          <ac:spMkLst>
            <pc:docMk/>
            <pc:sldMk cId="3036296751" sldId="276"/>
            <ac:spMk id="6" creationId="{00000000-0000-0000-0000-000000000000}"/>
          </ac:spMkLst>
        </pc:spChg>
      </pc:sldChg>
      <pc:sldChg chg="del">
        <pc:chgData name="Michelle Owens" userId="a66f935b-362b-4ec8-87b8-b38a6451ec64" providerId="ADAL" clId="{BE9F3406-AEAF-4FC2-BAA6-A373B0667889}" dt="2023-11-21T03:34:49.387" v="2787" actId="2696"/>
        <pc:sldMkLst>
          <pc:docMk/>
          <pc:sldMk cId="3842336642" sldId="276"/>
        </pc:sldMkLst>
      </pc:sldChg>
      <pc:sldChg chg="add del">
        <pc:chgData name="Michelle Owens" userId="a66f935b-362b-4ec8-87b8-b38a6451ec64" providerId="ADAL" clId="{BE9F3406-AEAF-4FC2-BAA6-A373B0667889}" dt="2023-11-22T16:58:58.133" v="3033"/>
        <pc:sldMkLst>
          <pc:docMk/>
          <pc:sldMk cId="1385609608" sldId="277"/>
        </pc:sldMkLst>
      </pc:sldChg>
      <pc:sldChg chg="del">
        <pc:chgData name="Michelle Owens" userId="a66f935b-362b-4ec8-87b8-b38a6451ec64" providerId="ADAL" clId="{BE9F3406-AEAF-4FC2-BAA6-A373B0667889}" dt="2023-11-21T03:34:49.387" v="2787" actId="2696"/>
        <pc:sldMkLst>
          <pc:docMk/>
          <pc:sldMk cId="3683682304" sldId="277"/>
        </pc:sldMkLst>
      </pc:sldChg>
      <pc:sldChg chg="del">
        <pc:chgData name="Michelle Owens" userId="a66f935b-362b-4ec8-87b8-b38a6451ec64" providerId="ADAL" clId="{BE9F3406-AEAF-4FC2-BAA6-A373B0667889}" dt="2023-11-21T03:34:49.387" v="2787" actId="2696"/>
        <pc:sldMkLst>
          <pc:docMk/>
          <pc:sldMk cId="77684379" sldId="279"/>
        </pc:sldMkLst>
      </pc:sldChg>
      <pc:sldChg chg="add del">
        <pc:chgData name="Michelle Owens" userId="a66f935b-362b-4ec8-87b8-b38a6451ec64" providerId="ADAL" clId="{BE9F3406-AEAF-4FC2-BAA6-A373B0667889}" dt="2023-11-22T16:58:58.133" v="3033"/>
        <pc:sldMkLst>
          <pc:docMk/>
          <pc:sldMk cId="3552849276" sldId="316"/>
        </pc:sldMkLst>
      </pc:sldChg>
      <pc:sldChg chg="addSp delSp modSp mod">
        <pc:chgData name="Michelle Owens" userId="a66f935b-362b-4ec8-87b8-b38a6451ec64" providerId="ADAL" clId="{BE9F3406-AEAF-4FC2-BAA6-A373B0667889}" dt="2023-11-21T15:17:57.973" v="3024" actId="1036"/>
        <pc:sldMkLst>
          <pc:docMk/>
          <pc:sldMk cId="972019400" sldId="353"/>
        </pc:sldMkLst>
        <pc:spChg chg="mod">
          <ac:chgData name="Michelle Owens" userId="a66f935b-362b-4ec8-87b8-b38a6451ec64" providerId="ADAL" clId="{BE9F3406-AEAF-4FC2-BAA6-A373B0667889}" dt="2023-11-21T15:15:01.703" v="3009" actId="20577"/>
          <ac:spMkLst>
            <pc:docMk/>
            <pc:sldMk cId="972019400" sldId="353"/>
            <ac:spMk id="2" creationId="{17C3EB07-368D-40AA-39E9-351692EFD9B6}"/>
          </ac:spMkLst>
        </pc:spChg>
        <pc:spChg chg="del">
          <ac:chgData name="Michelle Owens" userId="a66f935b-362b-4ec8-87b8-b38a6451ec64" providerId="ADAL" clId="{BE9F3406-AEAF-4FC2-BAA6-A373B0667889}" dt="2023-11-21T03:21:16.882" v="2421" actId="478"/>
          <ac:spMkLst>
            <pc:docMk/>
            <pc:sldMk cId="972019400" sldId="353"/>
            <ac:spMk id="3" creationId="{2010A0C8-0A95-8079-35D9-01AFB22BCC39}"/>
          </ac:spMkLst>
        </pc:spChg>
        <pc:spChg chg="mod">
          <ac:chgData name="Michelle Owens" userId="a66f935b-362b-4ec8-87b8-b38a6451ec64" providerId="ADAL" clId="{BE9F3406-AEAF-4FC2-BAA6-A373B0667889}" dt="2023-11-21T02:46:42.148" v="2072" actId="20577"/>
          <ac:spMkLst>
            <pc:docMk/>
            <pc:sldMk cId="972019400" sldId="353"/>
            <ac:spMk id="6" creationId="{2C95D6B9-AD9B-AF13-D5D9-2B16A36F1341}"/>
          </ac:spMkLst>
        </pc:spChg>
        <pc:spChg chg="add mod">
          <ac:chgData name="Michelle Owens" userId="a66f935b-362b-4ec8-87b8-b38a6451ec64" providerId="ADAL" clId="{BE9F3406-AEAF-4FC2-BAA6-A373B0667889}" dt="2023-11-21T02:53:41.068" v="2139" actId="164"/>
          <ac:spMkLst>
            <pc:docMk/>
            <pc:sldMk cId="972019400" sldId="353"/>
            <ac:spMk id="7" creationId="{3F29F02D-5497-174D-E142-6C3784BC2182}"/>
          </ac:spMkLst>
        </pc:spChg>
        <pc:spChg chg="add mod">
          <ac:chgData name="Michelle Owens" userId="a66f935b-362b-4ec8-87b8-b38a6451ec64" providerId="ADAL" clId="{BE9F3406-AEAF-4FC2-BAA6-A373B0667889}" dt="2023-11-21T15:17:57.973" v="3024" actId="1036"/>
          <ac:spMkLst>
            <pc:docMk/>
            <pc:sldMk cId="972019400" sldId="353"/>
            <ac:spMk id="10" creationId="{83741329-C255-0766-CC23-443741DD6A02}"/>
          </ac:spMkLst>
        </pc:spChg>
        <pc:spChg chg="add mod">
          <ac:chgData name="Michelle Owens" userId="a66f935b-362b-4ec8-87b8-b38a6451ec64" providerId="ADAL" clId="{BE9F3406-AEAF-4FC2-BAA6-A373B0667889}" dt="2023-11-21T02:53:34.141" v="2138" actId="164"/>
          <ac:spMkLst>
            <pc:docMk/>
            <pc:sldMk cId="972019400" sldId="353"/>
            <ac:spMk id="12" creationId="{8129FCEE-D947-5583-4D6C-871B1006F345}"/>
          </ac:spMkLst>
        </pc:spChg>
        <pc:spChg chg="add mod ord">
          <ac:chgData name="Michelle Owens" userId="a66f935b-362b-4ec8-87b8-b38a6451ec64" providerId="ADAL" clId="{BE9F3406-AEAF-4FC2-BAA6-A373B0667889}" dt="2023-11-21T15:12:29.197" v="2989" actId="1076"/>
          <ac:spMkLst>
            <pc:docMk/>
            <pc:sldMk cId="972019400" sldId="353"/>
            <ac:spMk id="13" creationId="{D2990916-973A-B63F-D3A7-7502ACCA7312}"/>
          </ac:spMkLst>
        </pc:spChg>
        <pc:spChg chg="add mod">
          <ac:chgData name="Michelle Owens" userId="a66f935b-362b-4ec8-87b8-b38a6451ec64" providerId="ADAL" clId="{BE9F3406-AEAF-4FC2-BAA6-A373B0667889}" dt="2023-11-21T15:13:46.123" v="3008" actId="20577"/>
          <ac:spMkLst>
            <pc:docMk/>
            <pc:sldMk cId="972019400" sldId="353"/>
            <ac:spMk id="17" creationId="{28778B9B-2D06-6C8D-7FD1-FB9A01AF6DD2}"/>
          </ac:spMkLst>
        </pc:spChg>
        <pc:grpChg chg="add mod">
          <ac:chgData name="Michelle Owens" userId="a66f935b-362b-4ec8-87b8-b38a6451ec64" providerId="ADAL" clId="{BE9F3406-AEAF-4FC2-BAA6-A373B0667889}" dt="2023-11-21T03:18:30.853" v="2392" actId="1076"/>
          <ac:grpSpMkLst>
            <pc:docMk/>
            <pc:sldMk cId="972019400" sldId="353"/>
            <ac:grpSpMk id="14" creationId="{1C2AA688-0008-1F68-BA3B-3182D0D4EDA9}"/>
          </ac:grpSpMkLst>
        </pc:grpChg>
        <pc:grpChg chg="add mod">
          <ac:chgData name="Michelle Owens" userId="a66f935b-362b-4ec8-87b8-b38a6451ec64" providerId="ADAL" clId="{BE9F3406-AEAF-4FC2-BAA6-A373B0667889}" dt="2023-11-21T02:54:00.399" v="2144" actId="1076"/>
          <ac:grpSpMkLst>
            <pc:docMk/>
            <pc:sldMk cId="972019400" sldId="353"/>
            <ac:grpSpMk id="15" creationId="{09674D6A-4675-2D68-6F78-5FC95FCA933A}"/>
          </ac:grpSpMkLst>
        </pc:grpChg>
        <pc:picChg chg="add mod">
          <ac:chgData name="Michelle Owens" userId="a66f935b-362b-4ec8-87b8-b38a6451ec64" providerId="ADAL" clId="{BE9F3406-AEAF-4FC2-BAA6-A373B0667889}" dt="2023-11-21T02:53:41.068" v="2139" actId="164"/>
          <ac:picMkLst>
            <pc:docMk/>
            <pc:sldMk cId="972019400" sldId="353"/>
            <ac:picMk id="8" creationId="{E6A49A1C-67CE-91D4-0BA1-9F16D81339EE}"/>
          </ac:picMkLst>
        </pc:picChg>
        <pc:picChg chg="add mod ord">
          <ac:chgData name="Michelle Owens" userId="a66f935b-362b-4ec8-87b8-b38a6451ec64" providerId="ADAL" clId="{BE9F3406-AEAF-4FC2-BAA6-A373B0667889}" dt="2023-11-21T15:17:48.162" v="3011" actId="1076"/>
          <ac:picMkLst>
            <pc:docMk/>
            <pc:sldMk cId="972019400" sldId="353"/>
            <ac:picMk id="9" creationId="{B2476B60-2422-6052-6CA6-0E7DC3674037}"/>
          </ac:picMkLst>
        </pc:picChg>
        <pc:picChg chg="add mod">
          <ac:chgData name="Michelle Owens" userId="a66f935b-362b-4ec8-87b8-b38a6451ec64" providerId="ADAL" clId="{BE9F3406-AEAF-4FC2-BAA6-A373B0667889}" dt="2023-11-21T02:53:34.141" v="2138" actId="164"/>
          <ac:picMkLst>
            <pc:docMk/>
            <pc:sldMk cId="972019400" sldId="353"/>
            <ac:picMk id="11" creationId="{C7923165-DB56-195B-B413-D0B802F061B0}"/>
          </ac:picMkLst>
        </pc:picChg>
        <pc:picChg chg="add mod">
          <ac:chgData name="Michelle Owens" userId="a66f935b-362b-4ec8-87b8-b38a6451ec64" providerId="ADAL" clId="{BE9F3406-AEAF-4FC2-BAA6-A373B0667889}" dt="2023-11-21T15:13:00.949" v="3000" actId="1038"/>
          <ac:picMkLst>
            <pc:docMk/>
            <pc:sldMk cId="972019400" sldId="353"/>
            <ac:picMk id="16" creationId="{DDED8BCF-1373-C731-C4EB-F668626364B9}"/>
          </ac:picMkLst>
        </pc:picChg>
      </pc:sldChg>
      <pc:sldChg chg="modSp mod">
        <pc:chgData name="Michelle Owens" userId="a66f935b-362b-4ec8-87b8-b38a6451ec64" providerId="ADAL" clId="{BE9F3406-AEAF-4FC2-BAA6-A373B0667889}" dt="2023-11-21T03:34:04.725" v="2786" actId="20577"/>
        <pc:sldMkLst>
          <pc:docMk/>
          <pc:sldMk cId="1037094640" sldId="412"/>
        </pc:sldMkLst>
        <pc:spChg chg="mod">
          <ac:chgData name="Michelle Owens" userId="a66f935b-362b-4ec8-87b8-b38a6451ec64" providerId="ADAL" clId="{BE9F3406-AEAF-4FC2-BAA6-A373B0667889}" dt="2023-11-21T03:34:04.725" v="2786" actId="20577"/>
          <ac:spMkLst>
            <pc:docMk/>
            <pc:sldMk cId="1037094640" sldId="412"/>
            <ac:spMk id="7" creationId="{A3DA29D7-128A-9716-D8AE-DE6974C5386B}"/>
          </ac:spMkLst>
        </pc:spChg>
      </pc:sldChg>
      <pc:sldChg chg="modSp mod">
        <pc:chgData name="Michelle Owens" userId="a66f935b-362b-4ec8-87b8-b38a6451ec64" providerId="ADAL" clId="{BE9F3406-AEAF-4FC2-BAA6-A373B0667889}" dt="2023-11-21T01:42:24.368" v="645" actId="20577"/>
        <pc:sldMkLst>
          <pc:docMk/>
          <pc:sldMk cId="3190009789" sldId="456"/>
        </pc:sldMkLst>
        <pc:spChg chg="mod">
          <ac:chgData name="Michelle Owens" userId="a66f935b-362b-4ec8-87b8-b38a6451ec64" providerId="ADAL" clId="{BE9F3406-AEAF-4FC2-BAA6-A373B0667889}" dt="2023-11-21T01:42:24.368" v="645" actId="20577"/>
          <ac:spMkLst>
            <pc:docMk/>
            <pc:sldMk cId="3190009789" sldId="456"/>
            <ac:spMk id="9" creationId="{910BBA7C-2527-68E9-6C0E-80B4FCB89D40}"/>
          </ac:spMkLst>
        </pc:spChg>
      </pc:sldChg>
      <pc:sldChg chg="addSp modSp mod">
        <pc:chgData name="Michelle Owens" userId="a66f935b-362b-4ec8-87b8-b38a6451ec64" providerId="ADAL" clId="{BE9F3406-AEAF-4FC2-BAA6-A373B0667889}" dt="2023-11-21T02:14:46.850" v="1117" actId="20577"/>
        <pc:sldMkLst>
          <pc:docMk/>
          <pc:sldMk cId="2131777211" sldId="463"/>
        </pc:sldMkLst>
        <pc:spChg chg="mod">
          <ac:chgData name="Michelle Owens" userId="a66f935b-362b-4ec8-87b8-b38a6451ec64" providerId="ADAL" clId="{BE9F3406-AEAF-4FC2-BAA6-A373B0667889}" dt="2023-11-21T02:14:46.850" v="1117" actId="20577"/>
          <ac:spMkLst>
            <pc:docMk/>
            <pc:sldMk cId="2131777211" sldId="463"/>
            <ac:spMk id="2" creationId="{EF5AAA3E-2E78-1FE0-85E1-8A1AA075BC2C}"/>
          </ac:spMkLst>
        </pc:spChg>
        <pc:spChg chg="add mod">
          <ac:chgData name="Michelle Owens" userId="a66f935b-362b-4ec8-87b8-b38a6451ec64" providerId="ADAL" clId="{BE9F3406-AEAF-4FC2-BAA6-A373B0667889}" dt="2023-11-21T02:14:08.724" v="1095"/>
          <ac:spMkLst>
            <pc:docMk/>
            <pc:sldMk cId="2131777211" sldId="463"/>
            <ac:spMk id="3" creationId="{EF187E90-B56B-A651-CE3B-5464BC6706E2}"/>
          </ac:spMkLst>
        </pc:spChg>
      </pc:sldChg>
      <pc:sldChg chg="modSp del mod">
        <pc:chgData name="Michelle Owens" userId="a66f935b-362b-4ec8-87b8-b38a6451ec64" providerId="ADAL" clId="{BE9F3406-AEAF-4FC2-BAA6-A373B0667889}" dt="2023-11-21T01:58:44.192" v="815" actId="2696"/>
        <pc:sldMkLst>
          <pc:docMk/>
          <pc:sldMk cId="2466863483" sldId="502"/>
        </pc:sldMkLst>
        <pc:spChg chg="mod">
          <ac:chgData name="Michelle Owens" userId="a66f935b-362b-4ec8-87b8-b38a6451ec64" providerId="ADAL" clId="{BE9F3406-AEAF-4FC2-BAA6-A373B0667889}" dt="2023-11-21T01:58:37.329" v="814" actId="6549"/>
          <ac:spMkLst>
            <pc:docMk/>
            <pc:sldMk cId="2466863483" sldId="502"/>
            <ac:spMk id="9" creationId="{910BBA7C-2527-68E9-6C0E-80B4FCB89D40}"/>
          </ac:spMkLst>
        </pc:spChg>
      </pc:sldChg>
      <pc:sldChg chg="addSp modSp del mod">
        <pc:chgData name="Michelle Owens" userId="a66f935b-362b-4ec8-87b8-b38a6451ec64" providerId="ADAL" clId="{BE9F3406-AEAF-4FC2-BAA6-A373B0667889}" dt="2023-11-21T02:46:24.908" v="2061" actId="47"/>
        <pc:sldMkLst>
          <pc:docMk/>
          <pc:sldMk cId="3109535194" sldId="503"/>
        </pc:sldMkLst>
        <pc:spChg chg="mod">
          <ac:chgData name="Michelle Owens" userId="a66f935b-362b-4ec8-87b8-b38a6451ec64" providerId="ADAL" clId="{BE9F3406-AEAF-4FC2-BAA6-A373B0667889}" dt="2023-11-21T02:34:42.533" v="1861" actId="14100"/>
          <ac:spMkLst>
            <pc:docMk/>
            <pc:sldMk cId="3109535194" sldId="503"/>
            <ac:spMk id="17" creationId="{8FC57E97-9BBF-A1E0-6D97-ED268075302D}"/>
          </ac:spMkLst>
        </pc:spChg>
        <pc:picChg chg="mod">
          <ac:chgData name="Michelle Owens" userId="a66f935b-362b-4ec8-87b8-b38a6451ec64" providerId="ADAL" clId="{BE9F3406-AEAF-4FC2-BAA6-A373B0667889}" dt="2023-11-21T02:40:24.531" v="1878" actId="1076"/>
          <ac:picMkLst>
            <pc:docMk/>
            <pc:sldMk cId="3109535194" sldId="503"/>
            <ac:picMk id="7" creationId="{EB086E83-753B-2129-209A-2505685416A0}"/>
          </ac:picMkLst>
        </pc:picChg>
        <pc:picChg chg="add mod modCrop">
          <ac:chgData name="Michelle Owens" userId="a66f935b-362b-4ec8-87b8-b38a6451ec64" providerId="ADAL" clId="{BE9F3406-AEAF-4FC2-BAA6-A373B0667889}" dt="2023-11-21T02:40:24.531" v="1878" actId="1076"/>
          <ac:picMkLst>
            <pc:docMk/>
            <pc:sldMk cId="3109535194" sldId="503"/>
            <ac:picMk id="8" creationId="{082D513C-AD60-7E48-978F-CE7AB5E8AA07}"/>
          </ac:picMkLst>
        </pc:picChg>
      </pc:sldChg>
      <pc:sldChg chg="add del">
        <pc:chgData name="Michelle Owens" userId="a66f935b-362b-4ec8-87b8-b38a6451ec64" providerId="ADAL" clId="{BE9F3406-AEAF-4FC2-BAA6-A373B0667889}" dt="2023-11-22T16:58:58.133" v="3033"/>
        <pc:sldMkLst>
          <pc:docMk/>
          <pc:sldMk cId="3656536146" sldId="546"/>
        </pc:sldMkLst>
      </pc:sldChg>
      <pc:sldChg chg="del">
        <pc:chgData name="Michelle Owens" userId="a66f935b-362b-4ec8-87b8-b38a6451ec64" providerId="ADAL" clId="{BE9F3406-AEAF-4FC2-BAA6-A373B0667889}" dt="2023-11-21T03:34:49.387" v="2787" actId="2696"/>
        <pc:sldMkLst>
          <pc:docMk/>
          <pc:sldMk cId="191574982" sldId="548"/>
        </pc:sldMkLst>
      </pc:sldChg>
      <pc:sldChg chg="addSp delSp modSp add del mod">
        <pc:chgData name="Michelle Owens" userId="a66f935b-362b-4ec8-87b8-b38a6451ec64" providerId="ADAL" clId="{BE9F3406-AEAF-4FC2-BAA6-A373B0667889}" dt="2023-11-21T03:27:20.780" v="2602" actId="47"/>
        <pc:sldMkLst>
          <pc:docMk/>
          <pc:sldMk cId="2033280391" sldId="557"/>
        </pc:sldMkLst>
        <pc:spChg chg="del">
          <ac:chgData name="Michelle Owens" userId="a66f935b-362b-4ec8-87b8-b38a6451ec64" providerId="ADAL" clId="{BE9F3406-AEAF-4FC2-BAA6-A373B0667889}" dt="2023-11-21T03:14:54.902" v="2349" actId="478"/>
          <ac:spMkLst>
            <pc:docMk/>
            <pc:sldMk cId="2033280391" sldId="557"/>
            <ac:spMk id="2" creationId="{17C3EB07-368D-40AA-39E9-351692EFD9B6}"/>
          </ac:spMkLst>
        </pc:spChg>
        <pc:spChg chg="del">
          <ac:chgData name="Michelle Owens" userId="a66f935b-362b-4ec8-87b8-b38a6451ec64" providerId="ADAL" clId="{BE9F3406-AEAF-4FC2-BAA6-A373B0667889}" dt="2023-11-21T03:15:02.175" v="2352" actId="478"/>
          <ac:spMkLst>
            <pc:docMk/>
            <pc:sldMk cId="2033280391" sldId="557"/>
            <ac:spMk id="13" creationId="{D2990916-973A-B63F-D3A7-7502ACCA7312}"/>
          </ac:spMkLst>
        </pc:spChg>
        <pc:spChg chg="add del mod">
          <ac:chgData name="Michelle Owens" userId="a66f935b-362b-4ec8-87b8-b38a6451ec64" providerId="ADAL" clId="{BE9F3406-AEAF-4FC2-BAA6-A373B0667889}" dt="2023-11-21T03:14:57.759" v="2350" actId="478"/>
          <ac:spMkLst>
            <pc:docMk/>
            <pc:sldMk cId="2033280391" sldId="557"/>
            <ac:spMk id="17" creationId="{46D340F2-1025-766B-E9FE-5C6678F5C365}"/>
          </ac:spMkLst>
        </pc:spChg>
        <pc:grpChg chg="del">
          <ac:chgData name="Michelle Owens" userId="a66f935b-362b-4ec8-87b8-b38a6451ec64" providerId="ADAL" clId="{BE9F3406-AEAF-4FC2-BAA6-A373B0667889}" dt="2023-11-21T03:15:00.410" v="2351" actId="478"/>
          <ac:grpSpMkLst>
            <pc:docMk/>
            <pc:sldMk cId="2033280391" sldId="557"/>
            <ac:grpSpMk id="14" creationId="{1C2AA688-0008-1F68-BA3B-3182D0D4EDA9}"/>
          </ac:grpSpMkLst>
        </pc:grpChg>
        <pc:grpChg chg="del">
          <ac:chgData name="Michelle Owens" userId="a66f935b-362b-4ec8-87b8-b38a6451ec64" providerId="ADAL" clId="{BE9F3406-AEAF-4FC2-BAA6-A373B0667889}" dt="2023-11-21T03:15:02.952" v="2353" actId="478"/>
          <ac:grpSpMkLst>
            <pc:docMk/>
            <pc:sldMk cId="2033280391" sldId="557"/>
            <ac:grpSpMk id="15" creationId="{09674D6A-4675-2D68-6F78-5FC95FCA933A}"/>
          </ac:grpSpMkLst>
        </pc:grpChg>
        <pc:picChg chg="add mod">
          <ac:chgData name="Michelle Owens" userId="a66f935b-362b-4ec8-87b8-b38a6451ec64" providerId="ADAL" clId="{BE9F3406-AEAF-4FC2-BAA6-A373B0667889}" dt="2023-11-21T03:16:01.422" v="2360" actId="14100"/>
          <ac:picMkLst>
            <pc:docMk/>
            <pc:sldMk cId="2033280391" sldId="557"/>
            <ac:picMk id="19" creationId="{8E024E6C-CC18-3E4C-E02F-737DB2FA245F}"/>
          </ac:picMkLst>
        </pc:picChg>
      </pc:sldChg>
      <pc:sldChg chg="modSp del mod ord">
        <pc:chgData name="Michelle Owens" userId="a66f935b-362b-4ec8-87b8-b38a6451ec64" providerId="ADAL" clId="{BE9F3406-AEAF-4FC2-BAA6-A373B0667889}" dt="2023-11-21T02:05:56.922" v="965" actId="2696"/>
        <pc:sldMkLst>
          <pc:docMk/>
          <pc:sldMk cId="2566749818" sldId="557"/>
        </pc:sldMkLst>
        <pc:spChg chg="mod">
          <ac:chgData name="Michelle Owens" userId="a66f935b-362b-4ec8-87b8-b38a6451ec64" providerId="ADAL" clId="{BE9F3406-AEAF-4FC2-BAA6-A373B0667889}" dt="2023-11-21T01:51:09.193" v="783" actId="20577"/>
          <ac:spMkLst>
            <pc:docMk/>
            <pc:sldMk cId="2566749818" sldId="557"/>
            <ac:spMk id="3" creationId="{AB95262B-439D-1646-71A4-C10F264002D3}"/>
          </ac:spMkLst>
        </pc:spChg>
      </pc:sldChg>
      <pc:sldChg chg="addSp delSp modSp add del mod">
        <pc:chgData name="Michelle Owens" userId="a66f935b-362b-4ec8-87b8-b38a6451ec64" providerId="ADAL" clId="{BE9F3406-AEAF-4FC2-BAA6-A373B0667889}" dt="2023-11-21T03:13:45.744" v="2347" actId="47"/>
        <pc:sldMkLst>
          <pc:docMk/>
          <pc:sldMk cId="3240291301" sldId="557"/>
        </pc:sldMkLst>
        <pc:spChg chg="add del mod">
          <ac:chgData name="Michelle Owens" userId="a66f935b-362b-4ec8-87b8-b38a6451ec64" providerId="ADAL" clId="{BE9F3406-AEAF-4FC2-BAA6-A373B0667889}" dt="2023-11-21T03:13:16.284" v="2346"/>
          <ac:spMkLst>
            <pc:docMk/>
            <pc:sldMk cId="3240291301" sldId="557"/>
            <ac:spMk id="2" creationId="{2C25852E-BFA4-2AE0-9E59-2BADC882360E}"/>
          </ac:spMkLst>
        </pc:spChg>
      </pc:sldChg>
      <pc:sldChg chg="add">
        <pc:chgData name="Michelle Owens" userId="a66f935b-362b-4ec8-87b8-b38a6451ec64" providerId="ADAL" clId="{BE9F3406-AEAF-4FC2-BAA6-A373B0667889}" dt="2023-11-21T03:29:08.712" v="2603"/>
        <pc:sldMkLst>
          <pc:docMk/>
          <pc:sldMk cId="3536116618" sldId="557"/>
        </pc:sldMkLst>
      </pc:sldChg>
      <pc:sldChg chg="add del">
        <pc:chgData name="Michelle Owens" userId="a66f935b-362b-4ec8-87b8-b38a6451ec64" providerId="ADAL" clId="{BE9F3406-AEAF-4FC2-BAA6-A373B0667889}" dt="2023-11-21T03:02:52.583" v="2282"/>
        <pc:sldMkLst>
          <pc:docMk/>
          <pc:sldMk cId="3959341767" sldId="557"/>
        </pc:sldMkLst>
      </pc:sldChg>
      <pc:sldChg chg="addSp delSp modSp del mod ord">
        <pc:chgData name="Michelle Owens" userId="a66f935b-362b-4ec8-87b8-b38a6451ec64" providerId="ADAL" clId="{BE9F3406-AEAF-4FC2-BAA6-A373B0667889}" dt="2023-11-21T02:05:56.922" v="965" actId="2696"/>
        <pc:sldMkLst>
          <pc:docMk/>
          <pc:sldMk cId="256010590" sldId="558"/>
        </pc:sldMkLst>
        <pc:spChg chg="mod">
          <ac:chgData name="Michelle Owens" userId="a66f935b-362b-4ec8-87b8-b38a6451ec64" providerId="ADAL" clId="{BE9F3406-AEAF-4FC2-BAA6-A373B0667889}" dt="2023-11-21T01:45:10.114" v="655" actId="1076"/>
          <ac:spMkLst>
            <pc:docMk/>
            <pc:sldMk cId="256010590" sldId="558"/>
            <ac:spMk id="2" creationId="{00000000-0000-0000-0000-000000000000}"/>
          </ac:spMkLst>
        </pc:spChg>
        <pc:spChg chg="add mod">
          <ac:chgData name="Michelle Owens" userId="a66f935b-362b-4ec8-87b8-b38a6451ec64" providerId="ADAL" clId="{BE9F3406-AEAF-4FC2-BAA6-A373B0667889}" dt="2023-11-21T01:45:35.563" v="660" actId="1076"/>
          <ac:spMkLst>
            <pc:docMk/>
            <pc:sldMk cId="256010590" sldId="558"/>
            <ac:spMk id="3" creationId="{FB163FD0-5E22-642D-9EB7-23E976472AE7}"/>
          </ac:spMkLst>
        </pc:spChg>
        <pc:spChg chg="add del mod">
          <ac:chgData name="Michelle Owens" userId="a66f935b-362b-4ec8-87b8-b38a6451ec64" providerId="ADAL" clId="{BE9F3406-AEAF-4FC2-BAA6-A373B0667889}" dt="2023-11-21T01:46:03.805" v="662" actId="478"/>
          <ac:spMkLst>
            <pc:docMk/>
            <pc:sldMk cId="256010590" sldId="558"/>
            <ac:spMk id="4" creationId="{A7AE0C24-EF01-58CB-B6FE-65C9126249E7}"/>
          </ac:spMkLst>
        </pc:spChg>
        <pc:spChg chg="add mod">
          <ac:chgData name="Michelle Owens" userId="a66f935b-362b-4ec8-87b8-b38a6451ec64" providerId="ADAL" clId="{BE9F3406-AEAF-4FC2-BAA6-A373B0667889}" dt="2023-11-21T01:46:10.101" v="664" actId="1076"/>
          <ac:spMkLst>
            <pc:docMk/>
            <pc:sldMk cId="256010590" sldId="558"/>
            <ac:spMk id="5" creationId="{3CCF6884-AE18-1928-CA55-A5D0368687AA}"/>
          </ac:spMkLst>
        </pc:spChg>
      </pc:sldChg>
      <pc:sldChg chg="add del">
        <pc:chgData name="Michelle Owens" userId="a66f935b-362b-4ec8-87b8-b38a6451ec64" providerId="ADAL" clId="{BE9F3406-AEAF-4FC2-BAA6-A373B0667889}" dt="2023-11-21T03:15:08.109" v="2355"/>
        <pc:sldMkLst>
          <pc:docMk/>
          <pc:sldMk cId="2987774018" sldId="558"/>
        </pc:sldMkLst>
      </pc:sldChg>
      <pc:sldChg chg="add">
        <pc:chgData name="Michelle Owens" userId="a66f935b-362b-4ec8-87b8-b38a6451ec64" providerId="ADAL" clId="{BE9F3406-AEAF-4FC2-BAA6-A373B0667889}" dt="2023-11-21T03:29:08.712" v="2603"/>
        <pc:sldMkLst>
          <pc:docMk/>
          <pc:sldMk cId="224498444" sldId="559"/>
        </pc:sldMkLst>
        <pc:spChg chg="mod">
          <ac:chgData name="Michelle Owens" userId="a66f935b-362b-4ec8-87b8-b38a6451ec64" providerId="ADAL" clId="{BE9F3406-AEAF-4FC2-BAA6-A373B0667889}" dt="2023-11-21T01:44:40.205" v="649" actId="1076"/>
          <ac:spMkLst>
            <pc:docMk/>
            <pc:sldMk cId="224498444" sldId="559"/>
            <ac:spMk id="2" creationId="{00000000-0000-0000-0000-000000000000}"/>
          </ac:spMkLst>
        </pc:spChg>
      </pc:sldChg>
      <pc:sldChg chg="add">
        <pc:chgData name="Michelle Owens" userId="a66f935b-362b-4ec8-87b8-b38a6451ec64" providerId="ADAL" clId="{BE9F3406-AEAF-4FC2-BAA6-A373B0667889}" dt="2023-11-21T03:29:08.712" v="2603"/>
        <pc:sldMkLst>
          <pc:docMk/>
          <pc:sldMk cId="254543032" sldId="560"/>
        </pc:sldMkLst>
      </pc:sldChg>
      <pc:sldChg chg="modSp add mod">
        <pc:chgData name="Michelle Owens" userId="a66f935b-362b-4ec8-87b8-b38a6451ec64" providerId="ADAL" clId="{BE9F3406-AEAF-4FC2-BAA6-A373B0667889}" dt="2023-11-21T03:30:46.363" v="2700" actId="1076"/>
        <pc:sldMkLst>
          <pc:docMk/>
          <pc:sldMk cId="4038025988" sldId="561"/>
        </pc:sldMkLst>
        <pc:picChg chg="mod">
          <ac:chgData name="Michelle Owens" userId="a66f935b-362b-4ec8-87b8-b38a6451ec64" providerId="ADAL" clId="{BE9F3406-AEAF-4FC2-BAA6-A373B0667889}" dt="2023-11-21T03:30:46.363" v="2700" actId="1076"/>
          <ac:picMkLst>
            <pc:docMk/>
            <pc:sldMk cId="4038025988" sldId="561"/>
            <ac:picMk id="10" creationId="{F2886071-CAAA-150F-02A9-8CCF939F15D5}"/>
          </ac:picMkLst>
        </pc:picChg>
        <pc:picChg chg="mod">
          <ac:chgData name="Michelle Owens" userId="a66f935b-362b-4ec8-87b8-b38a6451ec64" providerId="ADAL" clId="{BE9F3406-AEAF-4FC2-BAA6-A373B0667889}" dt="2023-11-21T03:30:40.724" v="2699" actId="1076"/>
          <ac:picMkLst>
            <pc:docMk/>
            <pc:sldMk cId="4038025988" sldId="561"/>
            <ac:picMk id="1026" creationId="{DAF5D090-D9A5-F200-ED8C-8477AEBE8AAA}"/>
          </ac:picMkLst>
        </pc:picChg>
      </pc:sldChg>
      <pc:sldChg chg="modSp add mod">
        <pc:chgData name="Michelle Owens" userId="a66f935b-362b-4ec8-87b8-b38a6451ec64" providerId="ADAL" clId="{BE9F3406-AEAF-4FC2-BAA6-A373B0667889}" dt="2023-11-21T15:34:02.771" v="3027" actId="1076"/>
        <pc:sldMkLst>
          <pc:docMk/>
          <pc:sldMk cId="849254507" sldId="562"/>
        </pc:sldMkLst>
        <pc:spChg chg="del mod">
          <ac:chgData name="Michelle Owens" userId="a66f935b-362b-4ec8-87b8-b38a6451ec64" providerId="ADAL" clId="{BE9F3406-AEAF-4FC2-BAA6-A373B0667889}" dt="2023-11-21T01:49:52.208" v="772" actId="478"/>
          <ac:spMkLst>
            <pc:docMk/>
            <pc:sldMk cId="849254507" sldId="562"/>
            <ac:spMk id="3" creationId="{00000000-0000-0000-0000-000000000000}"/>
          </ac:spMkLst>
        </pc:spChg>
        <pc:spChg chg="mod">
          <ac:chgData name="Michelle Owens" userId="a66f935b-362b-4ec8-87b8-b38a6451ec64" providerId="ADAL" clId="{BE9F3406-AEAF-4FC2-BAA6-A373B0667889}" dt="2023-11-21T01:48:59.340" v="766" actId="1076"/>
          <ac:spMkLst>
            <pc:docMk/>
            <pc:sldMk cId="849254507" sldId="562"/>
            <ac:spMk id="4" creationId="{00000000-0000-0000-0000-000000000000}"/>
          </ac:spMkLst>
        </pc:spChg>
        <pc:spChg chg="mod">
          <ac:chgData name="Michelle Owens" userId="a66f935b-362b-4ec8-87b8-b38a6451ec64" providerId="ADAL" clId="{BE9F3406-AEAF-4FC2-BAA6-A373B0667889}" dt="2023-11-21T01:48:59.340" v="766" actId="1076"/>
          <ac:spMkLst>
            <pc:docMk/>
            <pc:sldMk cId="849254507" sldId="562"/>
            <ac:spMk id="5" creationId="{00000000-0000-0000-0000-000000000000}"/>
          </ac:spMkLst>
        </pc:spChg>
        <pc:spChg chg="mod">
          <ac:chgData name="Michelle Owens" userId="a66f935b-362b-4ec8-87b8-b38a6451ec64" providerId="ADAL" clId="{BE9F3406-AEAF-4FC2-BAA6-A373B0667889}" dt="2023-11-21T01:48:59.340" v="766" actId="1076"/>
          <ac:spMkLst>
            <pc:docMk/>
            <pc:sldMk cId="849254507" sldId="562"/>
            <ac:spMk id="6" creationId="{00000000-0000-0000-0000-000000000000}"/>
          </ac:spMkLst>
        </pc:spChg>
        <pc:spChg chg="mod">
          <ac:chgData name="Michelle Owens" userId="a66f935b-362b-4ec8-87b8-b38a6451ec64" providerId="ADAL" clId="{BE9F3406-AEAF-4FC2-BAA6-A373B0667889}" dt="2023-11-21T01:48:59.340" v="766" actId="1076"/>
          <ac:spMkLst>
            <pc:docMk/>
            <pc:sldMk cId="849254507" sldId="562"/>
            <ac:spMk id="7" creationId="{00000000-0000-0000-0000-000000000000}"/>
          </ac:spMkLst>
        </pc:spChg>
        <pc:spChg chg="mod">
          <ac:chgData name="Michelle Owens" userId="a66f935b-362b-4ec8-87b8-b38a6451ec64" providerId="ADAL" clId="{BE9F3406-AEAF-4FC2-BAA6-A373B0667889}" dt="2023-11-21T01:48:59.340" v="766" actId="1076"/>
          <ac:spMkLst>
            <pc:docMk/>
            <pc:sldMk cId="849254507" sldId="562"/>
            <ac:spMk id="8" creationId="{00000000-0000-0000-0000-000000000000}"/>
          </ac:spMkLst>
        </pc:spChg>
        <pc:spChg chg="mod">
          <ac:chgData name="Michelle Owens" userId="a66f935b-362b-4ec8-87b8-b38a6451ec64" providerId="ADAL" clId="{BE9F3406-AEAF-4FC2-BAA6-A373B0667889}" dt="2023-11-21T01:48:59.340" v="766" actId="1076"/>
          <ac:spMkLst>
            <pc:docMk/>
            <pc:sldMk cId="849254507" sldId="562"/>
            <ac:spMk id="9" creationId="{00000000-0000-0000-0000-000000000000}"/>
          </ac:spMkLst>
        </pc:spChg>
        <pc:spChg chg="mod">
          <ac:chgData name="Michelle Owens" userId="a66f935b-362b-4ec8-87b8-b38a6451ec64" providerId="ADAL" clId="{BE9F3406-AEAF-4FC2-BAA6-A373B0667889}" dt="2023-11-21T01:48:59.340" v="766" actId="1076"/>
          <ac:spMkLst>
            <pc:docMk/>
            <pc:sldMk cId="849254507" sldId="562"/>
            <ac:spMk id="10" creationId="{00000000-0000-0000-0000-000000000000}"/>
          </ac:spMkLst>
        </pc:spChg>
        <pc:spChg chg="del mod">
          <ac:chgData name="Michelle Owens" userId="a66f935b-362b-4ec8-87b8-b38a6451ec64" providerId="ADAL" clId="{BE9F3406-AEAF-4FC2-BAA6-A373B0667889}" dt="2023-11-21T01:49:52.208" v="772" actId="478"/>
          <ac:spMkLst>
            <pc:docMk/>
            <pc:sldMk cId="849254507" sldId="562"/>
            <ac:spMk id="11" creationId="{00000000-0000-0000-0000-000000000000}"/>
          </ac:spMkLst>
        </pc:spChg>
        <pc:spChg chg="mod">
          <ac:chgData name="Michelle Owens" userId="a66f935b-362b-4ec8-87b8-b38a6451ec64" providerId="ADAL" clId="{BE9F3406-AEAF-4FC2-BAA6-A373B0667889}" dt="2023-11-21T15:34:02.771" v="3027" actId="1076"/>
          <ac:spMkLst>
            <pc:docMk/>
            <pc:sldMk cId="849254507" sldId="562"/>
            <ac:spMk id="11" creationId="{8527AC84-E188-CDFC-E217-FDBE59A0E4AB}"/>
          </ac:spMkLst>
        </pc:spChg>
        <pc:spChg chg="del mod">
          <ac:chgData name="Michelle Owens" userId="a66f935b-362b-4ec8-87b8-b38a6451ec64" providerId="ADAL" clId="{BE9F3406-AEAF-4FC2-BAA6-A373B0667889}" dt="2023-11-21T01:49:56.563" v="774" actId="478"/>
          <ac:spMkLst>
            <pc:docMk/>
            <pc:sldMk cId="849254507" sldId="562"/>
            <ac:spMk id="12" creationId="{00000000-0000-0000-0000-000000000000}"/>
          </ac:spMkLst>
        </pc:spChg>
        <pc:spChg chg="mod">
          <ac:chgData name="Michelle Owens" userId="a66f935b-362b-4ec8-87b8-b38a6451ec64" providerId="ADAL" clId="{BE9F3406-AEAF-4FC2-BAA6-A373B0667889}" dt="2023-11-21T01:49:14.945" v="768"/>
          <ac:spMkLst>
            <pc:docMk/>
            <pc:sldMk cId="849254507" sldId="562"/>
            <ac:spMk id="15" creationId="{714D3F73-267D-E103-67B5-ECE7243DDBD5}"/>
          </ac:spMkLst>
        </pc:spChg>
        <pc:spChg chg="mod">
          <ac:chgData name="Michelle Owens" userId="a66f935b-362b-4ec8-87b8-b38a6451ec64" providerId="ADAL" clId="{BE9F3406-AEAF-4FC2-BAA6-A373B0667889}" dt="2023-11-21T01:49:14.945" v="768"/>
          <ac:spMkLst>
            <pc:docMk/>
            <pc:sldMk cId="849254507" sldId="562"/>
            <ac:spMk id="16" creationId="{97DC82B9-93E7-DFC3-BA27-0121E5A5A8B1}"/>
          </ac:spMkLst>
        </pc:spChg>
        <pc:spChg chg="mod">
          <ac:chgData name="Michelle Owens" userId="a66f935b-362b-4ec8-87b8-b38a6451ec64" providerId="ADAL" clId="{BE9F3406-AEAF-4FC2-BAA6-A373B0667889}" dt="2023-11-21T01:49:14.945" v="768"/>
          <ac:spMkLst>
            <pc:docMk/>
            <pc:sldMk cId="849254507" sldId="562"/>
            <ac:spMk id="17" creationId="{442CD002-73E9-0E17-302F-CDCC4265BA01}"/>
          </ac:spMkLst>
        </pc:spChg>
        <pc:spChg chg="mod">
          <ac:chgData name="Michelle Owens" userId="a66f935b-362b-4ec8-87b8-b38a6451ec64" providerId="ADAL" clId="{BE9F3406-AEAF-4FC2-BAA6-A373B0667889}" dt="2023-11-21T01:49:14.945" v="768"/>
          <ac:spMkLst>
            <pc:docMk/>
            <pc:sldMk cId="849254507" sldId="562"/>
            <ac:spMk id="18" creationId="{47C7DF2F-8E67-9EBE-4E99-2FA85A162BAC}"/>
          </ac:spMkLst>
        </pc:spChg>
        <pc:spChg chg="mod">
          <ac:chgData name="Michelle Owens" userId="a66f935b-362b-4ec8-87b8-b38a6451ec64" providerId="ADAL" clId="{BE9F3406-AEAF-4FC2-BAA6-A373B0667889}" dt="2023-11-21T01:49:14.945" v="768"/>
          <ac:spMkLst>
            <pc:docMk/>
            <pc:sldMk cId="849254507" sldId="562"/>
            <ac:spMk id="19" creationId="{16147803-BEB7-4865-7EF9-5CBB67A98263}"/>
          </ac:spMkLst>
        </pc:spChg>
        <pc:spChg chg="mod">
          <ac:chgData name="Michelle Owens" userId="a66f935b-362b-4ec8-87b8-b38a6451ec64" providerId="ADAL" clId="{BE9F3406-AEAF-4FC2-BAA6-A373B0667889}" dt="2023-11-21T01:49:14.945" v="768"/>
          <ac:spMkLst>
            <pc:docMk/>
            <pc:sldMk cId="849254507" sldId="562"/>
            <ac:spMk id="20" creationId="{6EB25479-50FE-499B-5033-641529117E85}"/>
          </ac:spMkLst>
        </pc:spChg>
        <pc:spChg chg="mod">
          <ac:chgData name="Michelle Owens" userId="a66f935b-362b-4ec8-87b8-b38a6451ec64" providerId="ADAL" clId="{BE9F3406-AEAF-4FC2-BAA6-A373B0667889}" dt="2023-11-21T01:49:14.945" v="768"/>
          <ac:spMkLst>
            <pc:docMk/>
            <pc:sldMk cId="849254507" sldId="562"/>
            <ac:spMk id="21" creationId="{A7538E23-CE7B-B88D-23AA-90DB1165C09C}"/>
          </ac:spMkLst>
        </pc:spChg>
        <pc:spChg chg="mod">
          <ac:chgData name="Michelle Owens" userId="a66f935b-362b-4ec8-87b8-b38a6451ec64" providerId="ADAL" clId="{BE9F3406-AEAF-4FC2-BAA6-A373B0667889}" dt="2023-11-21T01:49:14.945" v="768"/>
          <ac:spMkLst>
            <pc:docMk/>
            <pc:sldMk cId="849254507" sldId="562"/>
            <ac:spMk id="22" creationId="{BC2147F2-276D-C12D-A491-B5BCCF3DDACD}"/>
          </ac:spMkLst>
        </pc:spChg>
        <pc:spChg chg="mod">
          <ac:chgData name="Michelle Owens" userId="a66f935b-362b-4ec8-87b8-b38a6451ec64" providerId="ADAL" clId="{BE9F3406-AEAF-4FC2-BAA6-A373B0667889}" dt="2023-11-21T01:49:14.945" v="768"/>
          <ac:spMkLst>
            <pc:docMk/>
            <pc:sldMk cId="849254507" sldId="562"/>
            <ac:spMk id="23" creationId="{A41CE859-DE3E-3028-CDE5-C5DA1B828A7F}"/>
          </ac:spMkLst>
        </pc:spChg>
        <pc:grpChg chg="add del mod">
          <ac:chgData name="Michelle Owens" userId="a66f935b-362b-4ec8-87b8-b38a6451ec64" providerId="ADAL" clId="{BE9F3406-AEAF-4FC2-BAA6-A373B0667889}" dt="2023-11-21T01:50:00.173" v="775" actId="478"/>
          <ac:grpSpMkLst>
            <pc:docMk/>
            <pc:sldMk cId="849254507" sldId="562"/>
            <ac:grpSpMk id="13" creationId="{4AE509B2-A734-46B2-2C7F-EA4DEDDC222D}"/>
          </ac:grpSpMkLst>
        </pc:grpChg>
        <pc:grpChg chg="mod">
          <ac:chgData name="Michelle Owens" userId="a66f935b-362b-4ec8-87b8-b38a6451ec64" providerId="ADAL" clId="{BE9F3406-AEAF-4FC2-BAA6-A373B0667889}" dt="2023-11-21T01:49:14.945" v="768"/>
          <ac:grpSpMkLst>
            <pc:docMk/>
            <pc:sldMk cId="849254507" sldId="562"/>
            <ac:grpSpMk id="14" creationId="{41A49B5A-4AF7-EE31-07FC-90B3CE6D4A33}"/>
          </ac:grpSpMkLst>
        </pc:grpChg>
        <pc:picChg chg="del mod">
          <ac:chgData name="Michelle Owens" userId="a66f935b-362b-4ec8-87b8-b38a6451ec64" providerId="ADAL" clId="{BE9F3406-AEAF-4FC2-BAA6-A373B0667889}" dt="2023-11-21T01:49:48.055" v="771" actId="478"/>
          <ac:picMkLst>
            <pc:docMk/>
            <pc:sldMk cId="849254507" sldId="562"/>
            <ac:picMk id="2" creationId="{00000000-0000-0000-0000-000000000000}"/>
          </ac:picMkLst>
        </pc:picChg>
        <pc:picChg chg="add mod modCrop">
          <ac:chgData name="Michelle Owens" userId="a66f935b-362b-4ec8-87b8-b38a6451ec64" providerId="ADAL" clId="{BE9F3406-AEAF-4FC2-BAA6-A373B0667889}" dt="2023-11-21T01:56:32.826" v="806" actId="1076"/>
          <ac:picMkLst>
            <pc:docMk/>
            <pc:sldMk cId="849254507" sldId="562"/>
            <ac:picMk id="25" creationId="{36E318C4-6C13-E820-BBBD-C2AFC72B0CFF}"/>
          </ac:picMkLst>
        </pc:picChg>
        <pc:picChg chg="add mod">
          <ac:chgData name="Michelle Owens" userId="a66f935b-362b-4ec8-87b8-b38a6451ec64" providerId="ADAL" clId="{BE9F3406-AEAF-4FC2-BAA6-A373B0667889}" dt="2023-11-21T01:56:40.140" v="809" actId="1076"/>
          <ac:picMkLst>
            <pc:docMk/>
            <pc:sldMk cId="849254507" sldId="562"/>
            <ac:picMk id="27" creationId="{81F37124-A3B5-EBEF-93C2-64A69A6F5DFF}"/>
          </ac:picMkLst>
        </pc:picChg>
      </pc:sldChg>
      <pc:sldChg chg="addSp modSp del">
        <pc:chgData name="Michelle Owens" userId="a66f935b-362b-4ec8-87b8-b38a6451ec64" providerId="ADAL" clId="{BE9F3406-AEAF-4FC2-BAA6-A373B0667889}" dt="2023-11-21T01:49:30.431" v="770" actId="47"/>
        <pc:sldMkLst>
          <pc:docMk/>
          <pc:sldMk cId="1839863593" sldId="563"/>
        </pc:sldMkLst>
        <pc:spChg chg="mod">
          <ac:chgData name="Michelle Owens" userId="a66f935b-362b-4ec8-87b8-b38a6451ec64" providerId="ADAL" clId="{BE9F3406-AEAF-4FC2-BAA6-A373B0667889}" dt="2023-11-21T01:49:11.318" v="767" actId="164"/>
          <ac:spMkLst>
            <pc:docMk/>
            <pc:sldMk cId="1839863593" sldId="563"/>
            <ac:spMk id="5" creationId="{00000000-0000-0000-0000-000000000000}"/>
          </ac:spMkLst>
        </pc:spChg>
        <pc:spChg chg="mod">
          <ac:chgData name="Michelle Owens" userId="a66f935b-362b-4ec8-87b8-b38a6451ec64" providerId="ADAL" clId="{BE9F3406-AEAF-4FC2-BAA6-A373B0667889}" dt="2023-11-21T01:49:11.318" v="767" actId="164"/>
          <ac:spMkLst>
            <pc:docMk/>
            <pc:sldMk cId="1839863593" sldId="563"/>
            <ac:spMk id="6" creationId="{00000000-0000-0000-0000-000000000000}"/>
          </ac:spMkLst>
        </pc:spChg>
        <pc:spChg chg="mod">
          <ac:chgData name="Michelle Owens" userId="a66f935b-362b-4ec8-87b8-b38a6451ec64" providerId="ADAL" clId="{BE9F3406-AEAF-4FC2-BAA6-A373B0667889}" dt="2023-11-21T01:49:11.318" v="767" actId="164"/>
          <ac:spMkLst>
            <pc:docMk/>
            <pc:sldMk cId="1839863593" sldId="563"/>
            <ac:spMk id="7" creationId="{00000000-0000-0000-0000-000000000000}"/>
          </ac:spMkLst>
        </pc:spChg>
        <pc:spChg chg="mod">
          <ac:chgData name="Michelle Owens" userId="a66f935b-362b-4ec8-87b8-b38a6451ec64" providerId="ADAL" clId="{BE9F3406-AEAF-4FC2-BAA6-A373B0667889}" dt="2023-11-21T01:49:11.318" v="767" actId="164"/>
          <ac:spMkLst>
            <pc:docMk/>
            <pc:sldMk cId="1839863593" sldId="563"/>
            <ac:spMk id="8" creationId="{00000000-0000-0000-0000-000000000000}"/>
          </ac:spMkLst>
        </pc:spChg>
        <pc:spChg chg="mod">
          <ac:chgData name="Michelle Owens" userId="a66f935b-362b-4ec8-87b8-b38a6451ec64" providerId="ADAL" clId="{BE9F3406-AEAF-4FC2-BAA6-A373B0667889}" dt="2023-11-21T01:49:11.318" v="767" actId="164"/>
          <ac:spMkLst>
            <pc:docMk/>
            <pc:sldMk cId="1839863593" sldId="563"/>
            <ac:spMk id="9" creationId="{00000000-0000-0000-0000-000000000000}"/>
          </ac:spMkLst>
        </pc:spChg>
        <pc:spChg chg="mod">
          <ac:chgData name="Michelle Owens" userId="a66f935b-362b-4ec8-87b8-b38a6451ec64" providerId="ADAL" clId="{BE9F3406-AEAF-4FC2-BAA6-A373B0667889}" dt="2023-11-21T01:49:11.318" v="767" actId="164"/>
          <ac:spMkLst>
            <pc:docMk/>
            <pc:sldMk cId="1839863593" sldId="563"/>
            <ac:spMk id="10" creationId="{00000000-0000-0000-0000-000000000000}"/>
          </ac:spMkLst>
        </pc:spChg>
        <pc:spChg chg="mod">
          <ac:chgData name="Michelle Owens" userId="a66f935b-362b-4ec8-87b8-b38a6451ec64" providerId="ADAL" clId="{BE9F3406-AEAF-4FC2-BAA6-A373B0667889}" dt="2023-11-21T01:49:11.318" v="767" actId="164"/>
          <ac:spMkLst>
            <pc:docMk/>
            <pc:sldMk cId="1839863593" sldId="563"/>
            <ac:spMk id="11" creationId="{00000000-0000-0000-0000-000000000000}"/>
          </ac:spMkLst>
        </pc:spChg>
        <pc:grpChg chg="mod">
          <ac:chgData name="Michelle Owens" userId="a66f935b-362b-4ec8-87b8-b38a6451ec64" providerId="ADAL" clId="{BE9F3406-AEAF-4FC2-BAA6-A373B0667889}" dt="2023-11-21T01:49:11.318" v="767" actId="164"/>
          <ac:grpSpMkLst>
            <pc:docMk/>
            <pc:sldMk cId="1839863593" sldId="563"/>
            <ac:grpSpMk id="2" creationId="{00000000-0000-0000-0000-000000000000}"/>
          </ac:grpSpMkLst>
        </pc:grpChg>
        <pc:grpChg chg="add mod">
          <ac:chgData name="Michelle Owens" userId="a66f935b-362b-4ec8-87b8-b38a6451ec64" providerId="ADAL" clId="{BE9F3406-AEAF-4FC2-BAA6-A373B0667889}" dt="2023-11-21T01:49:11.318" v="767" actId="164"/>
          <ac:grpSpMkLst>
            <pc:docMk/>
            <pc:sldMk cId="1839863593" sldId="563"/>
            <ac:grpSpMk id="12" creationId="{50A28328-756A-EF24-FDD3-EB41CF6B27F3}"/>
          </ac:grpSpMkLst>
        </pc:grpChg>
      </pc:sldChg>
      <pc:sldChg chg="add del">
        <pc:chgData name="Michelle Owens" userId="a66f935b-362b-4ec8-87b8-b38a6451ec64" providerId="ADAL" clId="{BE9F3406-AEAF-4FC2-BAA6-A373B0667889}" dt="2023-11-22T16:58:58.133" v="3033"/>
        <pc:sldMkLst>
          <pc:docMk/>
          <pc:sldMk cId="3305624198" sldId="571"/>
        </pc:sldMkLst>
      </pc:sldChg>
      <pc:sldChg chg="add del">
        <pc:chgData name="Michelle Owens" userId="a66f935b-362b-4ec8-87b8-b38a6451ec64" providerId="ADAL" clId="{BE9F3406-AEAF-4FC2-BAA6-A373B0667889}" dt="2023-11-22T16:58:58.133" v="3033"/>
        <pc:sldMkLst>
          <pc:docMk/>
          <pc:sldMk cId="3278935768" sldId="572"/>
        </pc:sldMkLst>
      </pc:sldChg>
      <pc:sldChg chg="add del">
        <pc:chgData name="Michelle Owens" userId="a66f935b-362b-4ec8-87b8-b38a6451ec64" providerId="ADAL" clId="{BE9F3406-AEAF-4FC2-BAA6-A373B0667889}" dt="2023-11-22T16:58:58.133" v="3033"/>
        <pc:sldMkLst>
          <pc:docMk/>
          <pc:sldMk cId="1634306257" sldId="573"/>
        </pc:sldMkLst>
      </pc:sldChg>
      <pc:sldChg chg="add del">
        <pc:chgData name="Michelle Owens" userId="a66f935b-362b-4ec8-87b8-b38a6451ec64" providerId="ADAL" clId="{BE9F3406-AEAF-4FC2-BAA6-A373B0667889}" dt="2023-11-22T16:58:58.133" v="3033"/>
        <pc:sldMkLst>
          <pc:docMk/>
          <pc:sldMk cId="2546401028" sldId="574"/>
        </pc:sldMkLst>
      </pc:sldChg>
      <pc:sldChg chg="add del">
        <pc:chgData name="Michelle Owens" userId="a66f935b-362b-4ec8-87b8-b38a6451ec64" providerId="ADAL" clId="{BE9F3406-AEAF-4FC2-BAA6-A373B0667889}" dt="2023-11-22T16:58:58.133" v="3033"/>
        <pc:sldMkLst>
          <pc:docMk/>
          <pc:sldMk cId="2200381906" sldId="575"/>
        </pc:sldMkLst>
      </pc:sldChg>
      <pc:sldChg chg="add del">
        <pc:chgData name="Michelle Owens" userId="a66f935b-362b-4ec8-87b8-b38a6451ec64" providerId="ADAL" clId="{BE9F3406-AEAF-4FC2-BAA6-A373B0667889}" dt="2023-11-22T16:58:58.133" v="3033"/>
        <pc:sldMkLst>
          <pc:docMk/>
          <pc:sldMk cId="3452173422" sldId="576"/>
        </pc:sldMkLst>
      </pc:sldChg>
      <pc:sldChg chg="add del">
        <pc:chgData name="Michelle Owens" userId="a66f935b-362b-4ec8-87b8-b38a6451ec64" providerId="ADAL" clId="{BE9F3406-AEAF-4FC2-BAA6-A373B0667889}" dt="2023-11-22T16:58:58.133" v="3033"/>
        <pc:sldMkLst>
          <pc:docMk/>
          <pc:sldMk cId="2030913641" sldId="577"/>
        </pc:sldMkLst>
      </pc:sldChg>
      <pc:sldChg chg="add del">
        <pc:chgData name="Michelle Owens" userId="a66f935b-362b-4ec8-87b8-b38a6451ec64" providerId="ADAL" clId="{BE9F3406-AEAF-4FC2-BAA6-A373B0667889}" dt="2023-11-22T16:58:58.133" v="3033"/>
        <pc:sldMkLst>
          <pc:docMk/>
          <pc:sldMk cId="3189936339" sldId="578"/>
        </pc:sldMkLst>
      </pc:sldChg>
      <pc:sldChg chg="add del">
        <pc:chgData name="Michelle Owens" userId="a66f935b-362b-4ec8-87b8-b38a6451ec64" providerId="ADAL" clId="{BE9F3406-AEAF-4FC2-BAA6-A373B0667889}" dt="2023-11-22T16:58:58.133" v="3033"/>
        <pc:sldMkLst>
          <pc:docMk/>
          <pc:sldMk cId="2341510295" sldId="579"/>
        </pc:sldMkLst>
      </pc:sldChg>
      <pc:sldChg chg="add del">
        <pc:chgData name="Michelle Owens" userId="a66f935b-362b-4ec8-87b8-b38a6451ec64" providerId="ADAL" clId="{BE9F3406-AEAF-4FC2-BAA6-A373B0667889}" dt="2023-11-22T16:58:58.133" v="3033"/>
        <pc:sldMkLst>
          <pc:docMk/>
          <pc:sldMk cId="1507832518" sldId="580"/>
        </pc:sldMkLst>
      </pc:sldChg>
      <pc:sldChg chg="add del">
        <pc:chgData name="Michelle Owens" userId="a66f935b-362b-4ec8-87b8-b38a6451ec64" providerId="ADAL" clId="{BE9F3406-AEAF-4FC2-BAA6-A373B0667889}" dt="2023-11-22T16:58:58.133" v="3033"/>
        <pc:sldMkLst>
          <pc:docMk/>
          <pc:sldMk cId="2603067550" sldId="581"/>
        </pc:sldMkLst>
      </pc:sldChg>
      <pc:sldChg chg="add del">
        <pc:chgData name="Michelle Owens" userId="a66f935b-362b-4ec8-87b8-b38a6451ec64" providerId="ADAL" clId="{BE9F3406-AEAF-4FC2-BAA6-A373B0667889}" dt="2023-11-22T16:58:58.133" v="3033"/>
        <pc:sldMkLst>
          <pc:docMk/>
          <pc:sldMk cId="2425414132" sldId="582"/>
        </pc:sldMkLst>
      </pc:sldChg>
      <pc:sldChg chg="add del">
        <pc:chgData name="Michelle Owens" userId="a66f935b-362b-4ec8-87b8-b38a6451ec64" providerId="ADAL" clId="{BE9F3406-AEAF-4FC2-BAA6-A373B0667889}" dt="2023-11-22T16:58:58.133" v="3033"/>
        <pc:sldMkLst>
          <pc:docMk/>
          <pc:sldMk cId="2756842947" sldId="583"/>
        </pc:sldMkLst>
      </pc:sldChg>
      <pc:sldChg chg="add del">
        <pc:chgData name="Michelle Owens" userId="a66f935b-362b-4ec8-87b8-b38a6451ec64" providerId="ADAL" clId="{BE9F3406-AEAF-4FC2-BAA6-A373B0667889}" dt="2023-11-22T16:58:58.133" v="3033"/>
        <pc:sldMkLst>
          <pc:docMk/>
          <pc:sldMk cId="3389247569" sldId="584"/>
        </pc:sldMkLst>
      </pc:sldChg>
    </pc:docChg>
  </pc:docChgLst>
  <pc:docChgLst>
    <pc:chgData name="Michelle Owens" userId="a66f935b-362b-4ec8-87b8-b38a6451ec64" providerId="ADAL" clId="{1091DCC7-7131-4A0E-AE59-C378D1D0F3A9}"/>
    <pc:docChg chg="undo redo custSel addSld delSld modSld sldOrd">
      <pc:chgData name="Michelle Owens" userId="a66f935b-362b-4ec8-87b8-b38a6451ec64" providerId="ADAL" clId="{1091DCC7-7131-4A0E-AE59-C378D1D0F3A9}" dt="2024-06-13T18:03:26.106" v="893" actId="113"/>
      <pc:docMkLst>
        <pc:docMk/>
      </pc:docMkLst>
      <pc:sldChg chg="modSp mod">
        <pc:chgData name="Michelle Owens" userId="a66f935b-362b-4ec8-87b8-b38a6451ec64" providerId="ADAL" clId="{1091DCC7-7131-4A0E-AE59-C378D1D0F3A9}" dt="2024-06-13T17:10:02.618" v="688" actId="20577"/>
        <pc:sldMkLst>
          <pc:docMk/>
          <pc:sldMk cId="799623174" sldId="266"/>
        </pc:sldMkLst>
        <pc:spChg chg="mod">
          <ac:chgData name="Michelle Owens" userId="a66f935b-362b-4ec8-87b8-b38a6451ec64" providerId="ADAL" clId="{1091DCC7-7131-4A0E-AE59-C378D1D0F3A9}" dt="2024-06-13T16:19:14.392" v="407" actId="20577"/>
          <ac:spMkLst>
            <pc:docMk/>
            <pc:sldMk cId="799623174" sldId="266"/>
            <ac:spMk id="8" creationId="{A4BCA807-1D4D-2C61-06F9-D20B5F1A3948}"/>
          </ac:spMkLst>
        </pc:spChg>
        <pc:spChg chg="mod">
          <ac:chgData name="Michelle Owens" userId="a66f935b-362b-4ec8-87b8-b38a6451ec64" providerId="ADAL" clId="{1091DCC7-7131-4A0E-AE59-C378D1D0F3A9}" dt="2024-06-13T17:10:02.618" v="688" actId="20577"/>
          <ac:spMkLst>
            <pc:docMk/>
            <pc:sldMk cId="799623174" sldId="266"/>
            <ac:spMk id="9" creationId="{910BBA7C-2527-68E9-6C0E-80B4FCB89D40}"/>
          </ac:spMkLst>
        </pc:spChg>
      </pc:sldChg>
      <pc:sldChg chg="addSp modSp">
        <pc:chgData name="Michelle Owens" userId="a66f935b-362b-4ec8-87b8-b38a6451ec64" providerId="ADAL" clId="{1091DCC7-7131-4A0E-AE59-C378D1D0F3A9}" dt="2024-06-13T16:13:06.604" v="235"/>
        <pc:sldMkLst>
          <pc:docMk/>
          <pc:sldMk cId="2536518014" sldId="285"/>
        </pc:sldMkLst>
        <pc:spChg chg="add mod">
          <ac:chgData name="Michelle Owens" userId="a66f935b-362b-4ec8-87b8-b38a6451ec64" providerId="ADAL" clId="{1091DCC7-7131-4A0E-AE59-C378D1D0F3A9}" dt="2024-06-13T16:13:06.604" v="235"/>
          <ac:spMkLst>
            <pc:docMk/>
            <pc:sldMk cId="2536518014" sldId="285"/>
            <ac:spMk id="4" creationId="{DCE23B1D-99E6-2939-5C8B-869D28C16335}"/>
          </ac:spMkLst>
        </pc:spChg>
      </pc:sldChg>
      <pc:sldChg chg="addSp modSp">
        <pc:chgData name="Michelle Owens" userId="a66f935b-362b-4ec8-87b8-b38a6451ec64" providerId="ADAL" clId="{1091DCC7-7131-4A0E-AE59-C378D1D0F3A9}" dt="2024-06-13T16:13:15.938" v="236"/>
        <pc:sldMkLst>
          <pc:docMk/>
          <pc:sldMk cId="3374559472" sldId="409"/>
        </pc:sldMkLst>
        <pc:spChg chg="add mod">
          <ac:chgData name="Michelle Owens" userId="a66f935b-362b-4ec8-87b8-b38a6451ec64" providerId="ADAL" clId="{1091DCC7-7131-4A0E-AE59-C378D1D0F3A9}" dt="2024-06-13T16:13:15.938" v="236"/>
          <ac:spMkLst>
            <pc:docMk/>
            <pc:sldMk cId="3374559472" sldId="409"/>
            <ac:spMk id="4" creationId="{394460B5-1A09-F982-9ED9-5575FA65A3CD}"/>
          </ac:spMkLst>
        </pc:spChg>
      </pc:sldChg>
      <pc:sldChg chg="delSp modSp mod">
        <pc:chgData name="Michelle Owens" userId="a66f935b-362b-4ec8-87b8-b38a6451ec64" providerId="ADAL" clId="{1091DCC7-7131-4A0E-AE59-C378D1D0F3A9}" dt="2024-06-13T16:07:53.933" v="88" actId="478"/>
        <pc:sldMkLst>
          <pc:docMk/>
          <pc:sldMk cId="2400025117" sldId="414"/>
        </pc:sldMkLst>
        <pc:spChg chg="mod">
          <ac:chgData name="Michelle Owens" userId="a66f935b-362b-4ec8-87b8-b38a6451ec64" providerId="ADAL" clId="{1091DCC7-7131-4A0E-AE59-C378D1D0F3A9}" dt="2024-06-13T16:07:50.042" v="87" actId="207"/>
          <ac:spMkLst>
            <pc:docMk/>
            <pc:sldMk cId="2400025117" sldId="414"/>
            <ac:spMk id="2" creationId="{E83FDDA5-6409-EB1A-D433-8C388A45BF9A}"/>
          </ac:spMkLst>
        </pc:spChg>
        <pc:spChg chg="del">
          <ac:chgData name="Michelle Owens" userId="a66f935b-362b-4ec8-87b8-b38a6451ec64" providerId="ADAL" clId="{1091DCC7-7131-4A0E-AE59-C378D1D0F3A9}" dt="2024-06-13T16:07:53.933" v="88" actId="478"/>
          <ac:spMkLst>
            <pc:docMk/>
            <pc:sldMk cId="2400025117" sldId="414"/>
            <ac:spMk id="4" creationId="{5C5FA209-0156-870A-8D50-37DA2BE5B64F}"/>
          </ac:spMkLst>
        </pc:spChg>
      </pc:sldChg>
      <pc:sldChg chg="modSp mod">
        <pc:chgData name="Michelle Owens" userId="a66f935b-362b-4ec8-87b8-b38a6451ec64" providerId="ADAL" clId="{1091DCC7-7131-4A0E-AE59-C378D1D0F3A9}" dt="2024-06-13T16:12:24.678" v="234" actId="20577"/>
        <pc:sldMkLst>
          <pc:docMk/>
          <pc:sldMk cId="3190009789" sldId="456"/>
        </pc:sldMkLst>
        <pc:spChg chg="mod">
          <ac:chgData name="Michelle Owens" userId="a66f935b-362b-4ec8-87b8-b38a6451ec64" providerId="ADAL" clId="{1091DCC7-7131-4A0E-AE59-C378D1D0F3A9}" dt="2024-06-13T16:12:24.678" v="234" actId="20577"/>
          <ac:spMkLst>
            <pc:docMk/>
            <pc:sldMk cId="3190009789" sldId="456"/>
            <ac:spMk id="9" creationId="{910BBA7C-2527-68E9-6C0E-80B4FCB89D40}"/>
          </ac:spMkLst>
        </pc:spChg>
      </pc:sldChg>
      <pc:sldChg chg="ord">
        <pc:chgData name="Michelle Owens" userId="a66f935b-362b-4ec8-87b8-b38a6451ec64" providerId="ADAL" clId="{1091DCC7-7131-4A0E-AE59-C378D1D0F3A9}" dt="2024-06-13T15:51:29.930" v="0" actId="20578"/>
        <pc:sldMkLst>
          <pc:docMk/>
          <pc:sldMk cId="3536116618" sldId="557"/>
        </pc:sldMkLst>
      </pc:sldChg>
      <pc:sldChg chg="delSp mod">
        <pc:chgData name="Michelle Owens" userId="a66f935b-362b-4ec8-87b8-b38a6451ec64" providerId="ADAL" clId="{1091DCC7-7131-4A0E-AE59-C378D1D0F3A9}" dt="2024-06-13T16:11:28.030" v="202" actId="478"/>
        <pc:sldMkLst>
          <pc:docMk/>
          <pc:sldMk cId="254543032" sldId="560"/>
        </pc:sldMkLst>
        <pc:spChg chg="del">
          <ac:chgData name="Michelle Owens" userId="a66f935b-362b-4ec8-87b8-b38a6451ec64" providerId="ADAL" clId="{1091DCC7-7131-4A0E-AE59-C378D1D0F3A9}" dt="2024-06-13T16:11:28.030" v="202" actId="478"/>
          <ac:spMkLst>
            <pc:docMk/>
            <pc:sldMk cId="254543032" sldId="560"/>
            <ac:spMk id="2" creationId="{C0C035D2-DB42-F719-4212-B0FE44A774C8}"/>
          </ac:spMkLst>
        </pc:spChg>
      </pc:sldChg>
      <pc:sldChg chg="modSp">
        <pc:chgData name="Michelle Owens" userId="a66f935b-362b-4ec8-87b8-b38a6451ec64" providerId="ADAL" clId="{1091DCC7-7131-4A0E-AE59-C378D1D0F3A9}" dt="2024-06-13T16:11:36.925" v="208" actId="1035"/>
        <pc:sldMkLst>
          <pc:docMk/>
          <pc:sldMk cId="4038025988" sldId="561"/>
        </pc:sldMkLst>
        <pc:picChg chg="mod">
          <ac:chgData name="Michelle Owens" userId="a66f935b-362b-4ec8-87b8-b38a6451ec64" providerId="ADAL" clId="{1091DCC7-7131-4A0E-AE59-C378D1D0F3A9}" dt="2024-06-13T16:11:36.925" v="208" actId="1035"/>
          <ac:picMkLst>
            <pc:docMk/>
            <pc:sldMk cId="4038025988" sldId="561"/>
            <ac:picMk id="1026" creationId="{DAF5D090-D9A5-F200-ED8C-8477AEBE8AAA}"/>
          </ac:picMkLst>
        </pc:picChg>
      </pc:sldChg>
      <pc:sldChg chg="modSp add del mod">
        <pc:chgData name="Michelle Owens" userId="a66f935b-362b-4ec8-87b8-b38a6451ec64" providerId="ADAL" clId="{1091DCC7-7131-4A0E-AE59-C378D1D0F3A9}" dt="2024-06-13T16:10:06.294" v="195" actId="20577"/>
        <pc:sldMkLst>
          <pc:docMk/>
          <pc:sldMk cId="3863487461" sldId="621"/>
        </pc:sldMkLst>
        <pc:spChg chg="mod">
          <ac:chgData name="Michelle Owens" userId="a66f935b-362b-4ec8-87b8-b38a6451ec64" providerId="ADAL" clId="{1091DCC7-7131-4A0E-AE59-C378D1D0F3A9}" dt="2024-06-13T16:10:06.294" v="195" actId="20577"/>
          <ac:spMkLst>
            <pc:docMk/>
            <pc:sldMk cId="3863487461" sldId="621"/>
            <ac:spMk id="3" creationId="{9EFD0107-2D86-F475-1DE0-D73F92414193}"/>
          </ac:spMkLst>
        </pc:spChg>
      </pc:sldChg>
      <pc:sldChg chg="delSp modSp mod">
        <pc:chgData name="Michelle Owens" userId="a66f935b-362b-4ec8-87b8-b38a6451ec64" providerId="ADAL" clId="{1091DCC7-7131-4A0E-AE59-C378D1D0F3A9}" dt="2024-06-13T17:09:10.761" v="647" actId="1076"/>
        <pc:sldMkLst>
          <pc:docMk/>
          <pc:sldMk cId="2319171700" sldId="627"/>
        </pc:sldMkLst>
        <pc:spChg chg="mod">
          <ac:chgData name="Michelle Owens" userId="a66f935b-362b-4ec8-87b8-b38a6451ec64" providerId="ADAL" clId="{1091DCC7-7131-4A0E-AE59-C378D1D0F3A9}" dt="2024-06-13T16:08:35.720" v="129" actId="20577"/>
          <ac:spMkLst>
            <pc:docMk/>
            <pc:sldMk cId="2319171700" sldId="627"/>
            <ac:spMk id="2" creationId="{D096F5BD-51B1-C9E2-9ED5-EAF8771B2D2C}"/>
          </ac:spMkLst>
        </pc:spChg>
        <pc:spChg chg="del">
          <ac:chgData name="Michelle Owens" userId="a66f935b-362b-4ec8-87b8-b38a6451ec64" providerId="ADAL" clId="{1091DCC7-7131-4A0E-AE59-C378D1D0F3A9}" dt="2024-06-13T16:08:55.666" v="130" actId="478"/>
          <ac:spMkLst>
            <pc:docMk/>
            <pc:sldMk cId="2319171700" sldId="627"/>
            <ac:spMk id="3" creationId="{CEBB119C-88F1-0037-DB72-FB4CC0611EAB}"/>
          </ac:spMkLst>
        </pc:spChg>
        <pc:picChg chg="mod">
          <ac:chgData name="Michelle Owens" userId="a66f935b-362b-4ec8-87b8-b38a6451ec64" providerId="ADAL" clId="{1091DCC7-7131-4A0E-AE59-C378D1D0F3A9}" dt="2024-06-13T17:09:10.761" v="647" actId="1076"/>
          <ac:picMkLst>
            <pc:docMk/>
            <pc:sldMk cId="2319171700" sldId="627"/>
            <ac:picMk id="7" creationId="{46D422CB-49D8-6D6F-1543-4FD65DB57CC0}"/>
          </ac:picMkLst>
        </pc:picChg>
      </pc:sldChg>
      <pc:sldChg chg="modSp mod">
        <pc:chgData name="Michelle Owens" userId="a66f935b-362b-4ec8-87b8-b38a6451ec64" providerId="ADAL" clId="{1091DCC7-7131-4A0E-AE59-C378D1D0F3A9}" dt="2024-06-13T16:27:06.819" v="469" actId="20577"/>
        <pc:sldMkLst>
          <pc:docMk/>
          <pc:sldMk cId="1395579648" sldId="635"/>
        </pc:sldMkLst>
        <pc:spChg chg="mod">
          <ac:chgData name="Michelle Owens" userId="a66f935b-362b-4ec8-87b8-b38a6451ec64" providerId="ADAL" clId="{1091DCC7-7131-4A0E-AE59-C378D1D0F3A9}" dt="2024-06-13T16:27:06.819" v="469" actId="20577"/>
          <ac:spMkLst>
            <pc:docMk/>
            <pc:sldMk cId="1395579648" sldId="635"/>
            <ac:spMk id="2" creationId="{14596493-8E78-E531-0E85-5DEAE6606629}"/>
          </ac:spMkLst>
        </pc:spChg>
      </pc:sldChg>
      <pc:sldChg chg="modSp mod">
        <pc:chgData name="Michelle Owens" userId="a66f935b-362b-4ec8-87b8-b38a6451ec64" providerId="ADAL" clId="{1091DCC7-7131-4A0E-AE59-C378D1D0F3A9}" dt="2024-06-13T17:15:35.756" v="690" actId="255"/>
        <pc:sldMkLst>
          <pc:docMk/>
          <pc:sldMk cId="1832535713" sldId="650"/>
        </pc:sldMkLst>
        <pc:spChg chg="mod">
          <ac:chgData name="Michelle Owens" userId="a66f935b-362b-4ec8-87b8-b38a6451ec64" providerId="ADAL" clId="{1091DCC7-7131-4A0E-AE59-C378D1D0F3A9}" dt="2024-06-13T17:15:35.756" v="690" actId="255"/>
          <ac:spMkLst>
            <pc:docMk/>
            <pc:sldMk cId="1832535713" sldId="650"/>
            <ac:spMk id="9" creationId="{910BBA7C-2527-68E9-6C0E-80B4FCB89D40}"/>
          </ac:spMkLst>
        </pc:spChg>
        <pc:picChg chg="mod">
          <ac:chgData name="Michelle Owens" userId="a66f935b-362b-4ec8-87b8-b38a6451ec64" providerId="ADAL" clId="{1091DCC7-7131-4A0E-AE59-C378D1D0F3A9}" dt="2024-06-13T17:14:37.301" v="689" actId="1076"/>
          <ac:picMkLst>
            <pc:docMk/>
            <pc:sldMk cId="1832535713" sldId="650"/>
            <ac:picMk id="7" creationId="{FE4AF807-3CEC-758E-054D-7996A55987C4}"/>
          </ac:picMkLst>
        </pc:picChg>
      </pc:sldChg>
      <pc:sldChg chg="delSp modSp add mod">
        <pc:chgData name="Michelle Owens" userId="a66f935b-362b-4ec8-87b8-b38a6451ec64" providerId="ADAL" clId="{1091DCC7-7131-4A0E-AE59-C378D1D0F3A9}" dt="2024-06-13T18:03:26.106" v="893" actId="113"/>
        <pc:sldMkLst>
          <pc:docMk/>
          <pc:sldMk cId="145099984" sldId="651"/>
        </pc:sldMkLst>
        <pc:spChg chg="mod">
          <ac:chgData name="Michelle Owens" userId="a66f935b-362b-4ec8-87b8-b38a6451ec64" providerId="ADAL" clId="{1091DCC7-7131-4A0E-AE59-C378D1D0F3A9}" dt="2024-06-13T18:03:26.106" v="893" actId="113"/>
          <ac:spMkLst>
            <pc:docMk/>
            <pc:sldMk cId="145099984" sldId="651"/>
            <ac:spMk id="2" creationId="{D096F5BD-51B1-C9E2-9ED5-EAF8771B2D2C}"/>
          </ac:spMkLst>
        </pc:spChg>
        <pc:spChg chg="mod">
          <ac:chgData name="Michelle Owens" userId="a66f935b-362b-4ec8-87b8-b38a6451ec64" providerId="ADAL" clId="{1091DCC7-7131-4A0E-AE59-C378D1D0F3A9}" dt="2024-06-13T17:06:16.131" v="574" actId="20577"/>
          <ac:spMkLst>
            <pc:docMk/>
            <pc:sldMk cId="145099984" sldId="651"/>
            <ac:spMk id="8" creationId="{EB176A76-E4B0-9C6B-82BD-B73717B14C9E}"/>
          </ac:spMkLst>
        </pc:spChg>
        <pc:picChg chg="del">
          <ac:chgData name="Michelle Owens" userId="a66f935b-362b-4ec8-87b8-b38a6451ec64" providerId="ADAL" clId="{1091DCC7-7131-4A0E-AE59-C378D1D0F3A9}" dt="2024-06-13T17:08:34.342" v="645" actId="478"/>
          <ac:picMkLst>
            <pc:docMk/>
            <pc:sldMk cId="145099984" sldId="651"/>
            <ac:picMk id="7" creationId="{46D422CB-49D8-6D6F-1543-4FD65DB57CC0}"/>
          </ac:picMkLst>
        </pc:picChg>
      </pc:sldChg>
      <pc:sldChg chg="addSp delSp modSp add mod">
        <pc:chgData name="Michelle Owens" userId="a66f935b-362b-4ec8-87b8-b38a6451ec64" providerId="ADAL" clId="{1091DCC7-7131-4A0E-AE59-C378D1D0F3A9}" dt="2024-06-13T17:42:46.200" v="747" actId="1076"/>
        <pc:sldMkLst>
          <pc:docMk/>
          <pc:sldMk cId="517766510" sldId="652"/>
        </pc:sldMkLst>
        <pc:spChg chg="del">
          <ac:chgData name="Michelle Owens" userId="a66f935b-362b-4ec8-87b8-b38a6451ec64" providerId="ADAL" clId="{1091DCC7-7131-4A0E-AE59-C378D1D0F3A9}" dt="2024-06-13T17:21:04.385" v="692" actId="478"/>
          <ac:spMkLst>
            <pc:docMk/>
            <pc:sldMk cId="517766510" sldId="652"/>
            <ac:spMk id="2" creationId="{14596493-8E78-E531-0E85-5DEAE6606629}"/>
          </ac:spMkLst>
        </pc:spChg>
        <pc:spChg chg="mod">
          <ac:chgData name="Michelle Owens" userId="a66f935b-362b-4ec8-87b8-b38a6451ec64" providerId="ADAL" clId="{1091DCC7-7131-4A0E-AE59-C378D1D0F3A9}" dt="2024-06-13T17:42:46.200" v="747" actId="1076"/>
          <ac:spMkLst>
            <pc:docMk/>
            <pc:sldMk cId="517766510" sldId="652"/>
            <ac:spMk id="8" creationId="{4A16CEA5-1984-6F65-A58A-CC5CE8138EAF}"/>
          </ac:spMkLst>
        </pc:spChg>
        <pc:spChg chg="add del">
          <ac:chgData name="Michelle Owens" userId="a66f935b-362b-4ec8-87b8-b38a6451ec64" providerId="ADAL" clId="{1091DCC7-7131-4A0E-AE59-C378D1D0F3A9}" dt="2024-06-13T17:24:17.407" v="703" actId="22"/>
          <ac:spMkLst>
            <pc:docMk/>
            <pc:sldMk cId="517766510" sldId="652"/>
            <ac:spMk id="11" creationId="{FCADFE09-AC1E-8063-FE47-41EBC6B229B3}"/>
          </ac:spMkLst>
        </pc:spChg>
        <pc:spChg chg="add del mod">
          <ac:chgData name="Michelle Owens" userId="a66f935b-362b-4ec8-87b8-b38a6451ec64" providerId="ADAL" clId="{1091DCC7-7131-4A0E-AE59-C378D1D0F3A9}" dt="2024-06-13T17:32:05.360" v="737" actId="478"/>
          <ac:spMkLst>
            <pc:docMk/>
            <pc:sldMk cId="517766510" sldId="652"/>
            <ac:spMk id="15" creationId="{16B95C65-725D-5377-B16C-976C71252D5A}"/>
          </ac:spMkLst>
        </pc:spChg>
        <pc:graphicFrameChg chg="add del mod">
          <ac:chgData name="Michelle Owens" userId="a66f935b-362b-4ec8-87b8-b38a6451ec64" providerId="ADAL" clId="{1091DCC7-7131-4A0E-AE59-C378D1D0F3A9}" dt="2024-06-13T17:23:03.240" v="697" actId="478"/>
          <ac:graphicFrameMkLst>
            <pc:docMk/>
            <pc:sldMk cId="517766510" sldId="652"/>
            <ac:graphicFrameMk id="9" creationId="{2FFB5D11-926B-4EAF-804E-6596DA47BC74}"/>
          </ac:graphicFrameMkLst>
        </pc:graphicFrameChg>
        <pc:picChg chg="del">
          <ac:chgData name="Michelle Owens" userId="a66f935b-362b-4ec8-87b8-b38a6451ec64" providerId="ADAL" clId="{1091DCC7-7131-4A0E-AE59-C378D1D0F3A9}" dt="2024-06-13T17:21:06.295" v="693" actId="478"/>
          <ac:picMkLst>
            <pc:docMk/>
            <pc:sldMk cId="517766510" sldId="652"/>
            <ac:picMk id="7" creationId="{77EE9C9C-290B-3EFB-3D1C-5E276C6A1E63}"/>
          </ac:picMkLst>
        </pc:picChg>
        <pc:picChg chg="add del">
          <ac:chgData name="Michelle Owens" userId="a66f935b-362b-4ec8-87b8-b38a6451ec64" providerId="ADAL" clId="{1091DCC7-7131-4A0E-AE59-C378D1D0F3A9}" dt="2024-06-13T17:24:43.063" v="715" actId="22"/>
          <ac:picMkLst>
            <pc:docMk/>
            <pc:sldMk cId="517766510" sldId="652"/>
            <ac:picMk id="13" creationId="{62DB5B08-23B3-C9ED-D530-DBB29E4FD99A}"/>
          </ac:picMkLst>
        </pc:picChg>
        <pc:picChg chg="add mod">
          <ac:chgData name="Michelle Owens" userId="a66f935b-362b-4ec8-87b8-b38a6451ec64" providerId="ADAL" clId="{1091DCC7-7131-4A0E-AE59-C378D1D0F3A9}" dt="2024-06-13T17:42:17.338" v="745" actId="1076"/>
          <ac:picMkLst>
            <pc:docMk/>
            <pc:sldMk cId="517766510" sldId="652"/>
            <ac:picMk id="17" creationId="{7A97BD9D-BADC-2702-C4B5-5C29583FBD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B0F0EC-0DF7-8F85-4A40-6AD86990392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8E15875-7680-DB38-B91C-8ECD8E3C5B2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7B8A311-B8B6-2D42-89B6-5A13A711AD92}" type="datetimeFigureOut">
              <a:rPr lang="en-US" smtClean="0"/>
              <a:t>6/20/2024</a:t>
            </a:fld>
            <a:endParaRPr lang="en-US"/>
          </a:p>
        </p:txBody>
      </p:sp>
      <p:sp>
        <p:nvSpPr>
          <p:cNvPr id="4" name="Footer Placeholder 3">
            <a:extLst>
              <a:ext uri="{FF2B5EF4-FFF2-40B4-BE49-F238E27FC236}">
                <a16:creationId xmlns:a16="http://schemas.microsoft.com/office/drawing/2014/main" id="{02AD8E97-86C6-8F55-4FEF-6F0BD0B0E9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CB2935-3F7C-EA73-C6C1-5138C2F9481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D28FED4-A97A-8B46-AB3A-F63FD54ED240}" type="slidenum">
              <a:rPr lang="en-US" smtClean="0"/>
              <a:t>‹#›</a:t>
            </a:fld>
            <a:endParaRPr lang="en-US"/>
          </a:p>
        </p:txBody>
      </p:sp>
    </p:spTree>
    <p:extLst>
      <p:ext uri="{BB962C8B-B14F-4D97-AF65-F5344CB8AC3E}">
        <p14:creationId xmlns:p14="http://schemas.microsoft.com/office/powerpoint/2010/main" val="370067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B907C0-7B19-D745-A8C7-A6BCC1FB849A}" type="datetimeFigureOut">
              <a:rPr lang="en-US" smtClean="0"/>
              <a:t>6/20/2024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855C3-E005-8F40-90E5-1BFF4960E78A}" type="slidenum">
              <a:rPr lang="en-US" smtClean="0"/>
              <a:t>‹#›</a:t>
            </a:fld>
            <a:endParaRPr lang="en-US"/>
          </a:p>
        </p:txBody>
      </p:sp>
    </p:spTree>
    <p:extLst>
      <p:ext uri="{BB962C8B-B14F-4D97-AF65-F5344CB8AC3E}">
        <p14:creationId xmlns:p14="http://schemas.microsoft.com/office/powerpoint/2010/main" val="30968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EB160E-3881-2EC8-B14F-689C1D181F2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CD62A1-21AC-A6CA-2E10-BB12C059C14B}"/>
              </a:ext>
            </a:extLst>
          </p:cNvPr>
          <p:cNvSpPr>
            <a:spLocks noGrp="1"/>
          </p:cNvSpPr>
          <p:nvPr>
            <p:ph type="ctrTitle" hasCustomPrompt="1"/>
          </p:nvPr>
        </p:nvSpPr>
        <p:spPr>
          <a:xfrm>
            <a:off x="228600" y="4823389"/>
            <a:ext cx="11731752" cy="751502"/>
          </a:xfrm>
        </p:spPr>
        <p:txBody>
          <a:bodyPr anchor="b"/>
          <a:lstStyle>
            <a:lvl1pPr algn="ctr">
              <a:defRPr sz="6000">
                <a:solidFill>
                  <a:srgbClr val="5E6C38"/>
                </a:solidFill>
                <a:latin typeface="Trade Supply Rounde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0BF4EF1-8020-844A-D835-E952E443A905}"/>
              </a:ext>
            </a:extLst>
          </p:cNvPr>
          <p:cNvSpPr>
            <a:spLocks noGrp="1"/>
          </p:cNvSpPr>
          <p:nvPr>
            <p:ph type="subTitle" idx="1"/>
          </p:nvPr>
        </p:nvSpPr>
        <p:spPr>
          <a:xfrm>
            <a:off x="228601" y="5582059"/>
            <a:ext cx="11731752" cy="365125"/>
          </a:xfrm>
        </p:spPr>
        <p:txBody>
          <a:bodyPr>
            <a:normAutofit/>
          </a:bodyPr>
          <a:lstStyle>
            <a:lvl1pPr marL="0" indent="0" algn="ctr">
              <a:buNone/>
              <a:defRPr sz="2000">
                <a:solidFill>
                  <a:srgbClr val="4D4D4F"/>
                </a:solidFill>
                <a:latin typeface="Agenda Regular" panose="02000603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Picture Placeholder 17">
            <a:extLst>
              <a:ext uri="{FF2B5EF4-FFF2-40B4-BE49-F238E27FC236}">
                <a16:creationId xmlns:a16="http://schemas.microsoft.com/office/drawing/2014/main" id="{7BC8698E-5D5D-827D-006F-91043DE13E3A}"/>
              </a:ext>
            </a:extLst>
          </p:cNvPr>
          <p:cNvSpPr>
            <a:spLocks noGrp="1" noChangeAspect="1"/>
          </p:cNvSpPr>
          <p:nvPr>
            <p:ph type="pic" sz="quarter" idx="13"/>
          </p:nvPr>
        </p:nvSpPr>
        <p:spPr>
          <a:xfrm>
            <a:off x="228600" y="228600"/>
            <a:ext cx="11731752" cy="4572000"/>
          </a:xfrm>
        </p:spPr>
        <p:txBody>
          <a:bodyPr/>
          <a:lstStyle>
            <a:lvl1pPr>
              <a:defRPr>
                <a:solidFill>
                  <a:srgbClr val="4D4D4F"/>
                </a:solidFill>
                <a:latin typeface="Agenda Regular" panose="02000603040000020004" pitchFamily="50" charset="0"/>
              </a:defRPr>
            </a:lvl1pPr>
          </a:lstStyle>
          <a:p>
            <a:endParaRPr lang="en-US"/>
          </a:p>
        </p:txBody>
      </p:sp>
      <p:sp>
        <p:nvSpPr>
          <p:cNvPr id="27" name="Date Placeholder 26">
            <a:extLst>
              <a:ext uri="{FF2B5EF4-FFF2-40B4-BE49-F238E27FC236}">
                <a16:creationId xmlns:a16="http://schemas.microsoft.com/office/drawing/2014/main" id="{382FF07A-FCE4-1AC3-F59A-5F826AAEFDE8}"/>
              </a:ext>
            </a:extLst>
          </p:cNvPr>
          <p:cNvSpPr>
            <a:spLocks noGrp="1"/>
          </p:cNvSpPr>
          <p:nvPr>
            <p:ph type="dt" sz="half" idx="14"/>
          </p:nvPr>
        </p:nvSpPr>
        <p:spPr/>
        <p:txBody>
          <a:bodyPr lIns="0"/>
          <a:lstStyle>
            <a:lvl1pPr>
              <a:defRPr>
                <a:latin typeface="Agenda Regular" panose="02000603040000020004" pitchFamily="50" charset="0"/>
              </a:defRPr>
            </a:lvl1pPr>
          </a:lstStyle>
          <a:p>
            <a:fld id="{56038EE9-EF64-A142-89BA-EF016EB18D16}" type="datetime2">
              <a:rPr lang="en-US" smtClean="0"/>
              <a:pPr/>
              <a:t>Thursday, June 20, 2024</a:t>
            </a:fld>
            <a:endParaRPr lang="en-US"/>
          </a:p>
        </p:txBody>
      </p:sp>
      <p:sp>
        <p:nvSpPr>
          <p:cNvPr id="28" name="Footer Placeholder 27">
            <a:extLst>
              <a:ext uri="{FF2B5EF4-FFF2-40B4-BE49-F238E27FC236}">
                <a16:creationId xmlns:a16="http://schemas.microsoft.com/office/drawing/2014/main" id="{01921AA1-6C50-376E-611C-9F1606D7E91C}"/>
              </a:ext>
            </a:extLst>
          </p:cNvPr>
          <p:cNvSpPr>
            <a:spLocks noGrp="1"/>
          </p:cNvSpPr>
          <p:nvPr>
            <p:ph type="ftr" sz="quarter" idx="15"/>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29" name="Slide Number Placeholder 28">
            <a:extLst>
              <a:ext uri="{FF2B5EF4-FFF2-40B4-BE49-F238E27FC236}">
                <a16:creationId xmlns:a16="http://schemas.microsoft.com/office/drawing/2014/main" id="{8D1BCBD9-085C-A6A5-CA4B-445C40A72B45}"/>
              </a:ext>
            </a:extLst>
          </p:cNvPr>
          <p:cNvSpPr>
            <a:spLocks noGrp="1"/>
          </p:cNvSpPr>
          <p:nvPr>
            <p:ph type="sldNum" sz="quarter" idx="16"/>
          </p:nvPr>
        </p:nvSpPr>
        <p:spPr/>
        <p:txBody>
          <a:bodyPr/>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30" name="Picture 29" descr="A picture containing logo&#10;&#10;Description automatically generated">
            <a:extLst>
              <a:ext uri="{FF2B5EF4-FFF2-40B4-BE49-F238E27FC236}">
                <a16:creationId xmlns:a16="http://schemas.microsoft.com/office/drawing/2014/main" id="{46AB2033-1951-276D-AB94-0D5F5484D05B}"/>
              </a:ext>
            </a:extLst>
          </p:cNvPr>
          <p:cNvPicPr>
            <a:picLocks noChangeAspect="1"/>
          </p:cNvPicPr>
          <p:nvPr userDrawn="1"/>
        </p:nvPicPr>
        <p:blipFill>
          <a:blip r:embed="rId3"/>
          <a:stretch>
            <a:fillRect/>
          </a:stretch>
        </p:blipFill>
        <p:spPr>
          <a:xfrm>
            <a:off x="5450885" y="6106963"/>
            <a:ext cx="1290231" cy="457200"/>
          </a:xfrm>
          <a:prstGeom prst="rect">
            <a:avLst/>
          </a:prstGeom>
        </p:spPr>
      </p:pic>
      <p:cxnSp>
        <p:nvCxnSpPr>
          <p:cNvPr id="31" name="Straight Connector 30">
            <a:extLst>
              <a:ext uri="{FF2B5EF4-FFF2-40B4-BE49-F238E27FC236}">
                <a16:creationId xmlns:a16="http://schemas.microsoft.com/office/drawing/2014/main" id="{1A53FE61-1468-A53B-7190-671D1043B9A1}"/>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D4249B03-DC24-8EAC-35F6-0CE558166BC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344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4075-DBC5-03CD-585E-B5B6DB496CD1}"/>
              </a:ext>
            </a:extLst>
          </p:cNvPr>
          <p:cNvSpPr>
            <a:spLocks noGrp="1"/>
          </p:cNvSpPr>
          <p:nvPr>
            <p:ph type="title" hasCustomPrompt="1"/>
          </p:nvPr>
        </p:nvSpPr>
        <p:spPr>
          <a:xfrm>
            <a:off x="228600" y="228600"/>
            <a:ext cx="4543425" cy="100474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A8EE5E-FC09-8B95-BB75-E8A1397BC0B5}"/>
              </a:ext>
            </a:extLst>
          </p:cNvPr>
          <p:cNvSpPr>
            <a:spLocks noGrp="1"/>
          </p:cNvSpPr>
          <p:nvPr>
            <p:ph idx="1"/>
          </p:nvPr>
        </p:nvSpPr>
        <p:spPr>
          <a:xfrm>
            <a:off x="5171767" y="228601"/>
            <a:ext cx="6788583" cy="5535587"/>
          </a:xfrm>
        </p:spPr>
        <p:txBody>
          <a:bodyPr/>
          <a:lstStyle>
            <a:lvl1pPr>
              <a:defRPr sz="3200">
                <a:solidFill>
                  <a:srgbClr val="4D4D4F"/>
                </a:solidFill>
                <a:latin typeface="Agenda Regular" panose="02000603040000020004" pitchFamily="50" charset="0"/>
              </a:defRPr>
            </a:lvl1pPr>
            <a:lvl2pPr>
              <a:defRPr sz="2800">
                <a:solidFill>
                  <a:srgbClr val="4D4D4F"/>
                </a:solidFill>
                <a:latin typeface="Agenda Regular" panose="02000603040000020004" pitchFamily="50" charset="0"/>
              </a:defRPr>
            </a:lvl2pPr>
            <a:lvl3pPr>
              <a:defRPr sz="2400">
                <a:solidFill>
                  <a:srgbClr val="4D4D4F"/>
                </a:solidFill>
                <a:latin typeface="Agenda Regular" panose="02000603040000020004" pitchFamily="50" charset="0"/>
              </a:defRPr>
            </a:lvl3pPr>
            <a:lvl4pPr>
              <a:defRPr sz="2000">
                <a:solidFill>
                  <a:srgbClr val="4D4D4F"/>
                </a:solidFill>
                <a:latin typeface="Agenda Regular" panose="02000603040000020004" pitchFamily="50" charset="0"/>
              </a:defRPr>
            </a:lvl4pPr>
            <a:lvl5pPr>
              <a:defRPr sz="2000">
                <a:solidFill>
                  <a:srgbClr val="4D4D4F"/>
                </a:solidFill>
                <a:latin typeface="Agenda Regular" panose="02000603040000020004" pitchFamily="50"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6F626F-A3D2-6E34-5056-F9BA8CCF3211}"/>
              </a:ext>
            </a:extLst>
          </p:cNvPr>
          <p:cNvSpPr>
            <a:spLocks noGrp="1"/>
          </p:cNvSpPr>
          <p:nvPr>
            <p:ph type="body" sz="half" idx="2"/>
          </p:nvPr>
        </p:nvSpPr>
        <p:spPr>
          <a:xfrm>
            <a:off x="228600" y="1279387"/>
            <a:ext cx="4543425" cy="4484802"/>
          </a:xfrm>
        </p:spPr>
        <p:txBody>
          <a:bodyPr/>
          <a:lstStyle>
            <a:lvl1pPr marL="0" indent="0">
              <a:buNone/>
              <a:defRPr sz="1600">
                <a:solidFill>
                  <a:srgbClr val="4D4D4F"/>
                </a:solidFill>
                <a:latin typeface="Agenda Regular" panose="0200060304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F6B03-3CE8-845C-63B1-1301CF0D3310}"/>
              </a:ext>
            </a:extLst>
          </p:cNvPr>
          <p:cNvSpPr>
            <a:spLocks noGrp="1"/>
          </p:cNvSpPr>
          <p:nvPr>
            <p:ph type="dt" sz="half" idx="10"/>
          </p:nvPr>
        </p:nvSpPr>
        <p:spPr/>
        <p:txBody>
          <a:bodyPr lIns="0"/>
          <a:lstStyle>
            <a:lvl1pPr>
              <a:defRPr>
                <a:latin typeface="Agenda Regular" panose="02000603040000020004" pitchFamily="50" charset="0"/>
              </a:defRPr>
            </a:lvl1pPr>
          </a:lstStyle>
          <a:p>
            <a:fld id="{2E599E3D-CFA9-0E4D-94CC-28372926263B}" type="datetime2">
              <a:rPr lang="en-US" smtClean="0"/>
              <a:pPr/>
              <a:t>Thursday, June 20, 2024</a:t>
            </a:fld>
            <a:endParaRPr lang="en-US"/>
          </a:p>
        </p:txBody>
      </p:sp>
      <p:sp>
        <p:nvSpPr>
          <p:cNvPr id="6" name="Footer Placeholder 5">
            <a:extLst>
              <a:ext uri="{FF2B5EF4-FFF2-40B4-BE49-F238E27FC236}">
                <a16:creationId xmlns:a16="http://schemas.microsoft.com/office/drawing/2014/main" id="{1A4BAEDE-EF7A-9B1A-13AA-CE055D3B27E5}"/>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7" name="Slide Number Placeholder 6">
            <a:extLst>
              <a:ext uri="{FF2B5EF4-FFF2-40B4-BE49-F238E27FC236}">
                <a16:creationId xmlns:a16="http://schemas.microsoft.com/office/drawing/2014/main" id="{E6FD03C1-1B80-06C5-4491-25892599F7A2}"/>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EFE81D79-E60A-9602-03C8-3AD04F08A58F}"/>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9" name="Straight Connector 8">
            <a:extLst>
              <a:ext uri="{FF2B5EF4-FFF2-40B4-BE49-F238E27FC236}">
                <a16:creationId xmlns:a16="http://schemas.microsoft.com/office/drawing/2014/main" id="{B493959E-978C-6F69-67F7-713F37887F43}"/>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730D5D3A-012E-6526-704B-F3937F21E146}"/>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399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D1B1-893D-BD47-E144-2D3B0DA17C8B}"/>
              </a:ext>
            </a:extLst>
          </p:cNvPr>
          <p:cNvSpPr>
            <a:spLocks noGrp="1"/>
          </p:cNvSpPr>
          <p:nvPr>
            <p:ph type="title" hasCustomPrompt="1"/>
          </p:nvPr>
        </p:nvSpPr>
        <p:spPr>
          <a:xfrm>
            <a:off x="228600" y="228601"/>
            <a:ext cx="4543425" cy="100474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36513E-D4E2-4CE7-D580-EC03D70C4FA9}"/>
              </a:ext>
            </a:extLst>
          </p:cNvPr>
          <p:cNvSpPr>
            <a:spLocks noGrp="1"/>
          </p:cNvSpPr>
          <p:nvPr>
            <p:ph type="pic" idx="1"/>
          </p:nvPr>
        </p:nvSpPr>
        <p:spPr>
          <a:xfrm>
            <a:off x="5183187" y="228601"/>
            <a:ext cx="6777163" cy="5535587"/>
          </a:xfrm>
        </p:spPr>
        <p:txBody>
          <a:bodyPr/>
          <a:lstStyle>
            <a:lvl1pPr marL="0" indent="0">
              <a:buNone/>
              <a:defRPr sz="3200">
                <a:latin typeface="Agenda Regular" panose="02000603040000020004"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EBB445-106F-D905-2E9B-58371C267541}"/>
              </a:ext>
            </a:extLst>
          </p:cNvPr>
          <p:cNvSpPr>
            <a:spLocks noGrp="1"/>
          </p:cNvSpPr>
          <p:nvPr>
            <p:ph type="body" sz="half" idx="2"/>
          </p:nvPr>
        </p:nvSpPr>
        <p:spPr>
          <a:xfrm>
            <a:off x="228600" y="1279386"/>
            <a:ext cx="4543425" cy="4484802"/>
          </a:xfrm>
        </p:spPr>
        <p:txBody>
          <a:bodyPr/>
          <a:lstStyle>
            <a:lvl1pPr marL="0" indent="0">
              <a:buNone/>
              <a:defRPr sz="1600">
                <a:latin typeface="Agenda Regular" panose="0200060304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6C37E-CF27-F85F-9C30-EF9EEEED99CB}"/>
              </a:ext>
            </a:extLst>
          </p:cNvPr>
          <p:cNvSpPr>
            <a:spLocks noGrp="1"/>
          </p:cNvSpPr>
          <p:nvPr>
            <p:ph type="dt" sz="half" idx="10"/>
          </p:nvPr>
        </p:nvSpPr>
        <p:spPr/>
        <p:txBody>
          <a:bodyPr lIns="0"/>
          <a:lstStyle>
            <a:lvl1pPr>
              <a:defRPr>
                <a:latin typeface="Agenda Regular" panose="02000603040000020004" pitchFamily="50" charset="0"/>
              </a:defRPr>
            </a:lvl1pPr>
          </a:lstStyle>
          <a:p>
            <a:fld id="{9270EF13-3495-B24C-85FE-7CDCF204AD23}" type="datetime2">
              <a:rPr lang="en-US" smtClean="0"/>
              <a:pPr/>
              <a:t>Thursday, June 20, 2024</a:t>
            </a:fld>
            <a:endParaRPr lang="en-US"/>
          </a:p>
        </p:txBody>
      </p:sp>
      <p:sp>
        <p:nvSpPr>
          <p:cNvPr id="6" name="Footer Placeholder 5">
            <a:extLst>
              <a:ext uri="{FF2B5EF4-FFF2-40B4-BE49-F238E27FC236}">
                <a16:creationId xmlns:a16="http://schemas.microsoft.com/office/drawing/2014/main" id="{5B993E24-024E-2BE9-8B38-2B37F533CB67}"/>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7" name="Slide Number Placeholder 6">
            <a:extLst>
              <a:ext uri="{FF2B5EF4-FFF2-40B4-BE49-F238E27FC236}">
                <a16:creationId xmlns:a16="http://schemas.microsoft.com/office/drawing/2014/main" id="{9ADD8429-8EBA-D16B-5CCB-541AA0861E65}"/>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07D2FF29-DF9D-C348-254F-95D010C6BFF7}"/>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9" name="Straight Connector 8">
            <a:extLst>
              <a:ext uri="{FF2B5EF4-FFF2-40B4-BE49-F238E27FC236}">
                <a16:creationId xmlns:a16="http://schemas.microsoft.com/office/drawing/2014/main" id="{7E0D57B2-D6D9-F633-BEC5-825CA470E420}"/>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84F58FB-74C9-8A31-9B0A-C96C7B400ED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36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E75D-25A4-E300-B7AC-7085F638EB3D}"/>
              </a:ext>
            </a:extLst>
          </p:cNvPr>
          <p:cNvSpPr>
            <a:spLocks noGrp="1"/>
          </p:cNvSpPr>
          <p:nvPr>
            <p:ph type="title" hasCustomPrompt="1"/>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0B0BD9-C594-3D69-509A-86F6591C8674}"/>
              </a:ext>
            </a:extLst>
          </p:cNvPr>
          <p:cNvSpPr>
            <a:spLocks noGrp="1"/>
          </p:cNvSpPr>
          <p:nvPr>
            <p:ph type="body" orient="vert" idx="1"/>
          </p:nvPr>
        </p:nvSpPr>
        <p:spPr/>
        <p:txBody>
          <a:bodyPr vert="eaVert"/>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2096D-EC09-C8EF-8546-20F7B00DE871}"/>
              </a:ext>
            </a:extLst>
          </p:cNvPr>
          <p:cNvSpPr>
            <a:spLocks noGrp="1"/>
          </p:cNvSpPr>
          <p:nvPr>
            <p:ph type="dt" sz="half" idx="10"/>
          </p:nvPr>
        </p:nvSpPr>
        <p:spPr/>
        <p:txBody>
          <a:bodyPr lIns="0"/>
          <a:lstStyle>
            <a:lvl1pPr>
              <a:defRPr>
                <a:latin typeface="Agenda Regular" panose="02000603040000020004" pitchFamily="50" charset="0"/>
              </a:defRPr>
            </a:lvl1pPr>
          </a:lstStyle>
          <a:p>
            <a:fld id="{655F818D-BAAF-ED4D-AF60-A3995F53ACDE}" type="datetime2">
              <a:rPr lang="en-US" smtClean="0"/>
              <a:pPr/>
              <a:t>Thursday, June 20, 2024</a:t>
            </a:fld>
            <a:endParaRPr lang="en-US"/>
          </a:p>
        </p:txBody>
      </p:sp>
      <p:sp>
        <p:nvSpPr>
          <p:cNvPr id="5" name="Footer Placeholder 4">
            <a:extLst>
              <a:ext uri="{FF2B5EF4-FFF2-40B4-BE49-F238E27FC236}">
                <a16:creationId xmlns:a16="http://schemas.microsoft.com/office/drawing/2014/main" id="{F6D03EA7-F9CF-E22A-C9A9-392C730732AD}"/>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4BA215C1-6583-254F-8F98-2D57A0A30489}"/>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7" name="Picture 6" descr="A picture containing logo&#10;&#10;Description automatically generated">
            <a:extLst>
              <a:ext uri="{FF2B5EF4-FFF2-40B4-BE49-F238E27FC236}">
                <a16:creationId xmlns:a16="http://schemas.microsoft.com/office/drawing/2014/main" id="{96F3F602-A99E-8D2B-E290-0E2B27B12BBD}"/>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8" name="Straight Connector 7">
            <a:extLst>
              <a:ext uri="{FF2B5EF4-FFF2-40B4-BE49-F238E27FC236}">
                <a16:creationId xmlns:a16="http://schemas.microsoft.com/office/drawing/2014/main" id="{30B93B05-62CE-E464-EC69-B001F8421338}"/>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C3AB9E7D-3452-E418-2969-A18D0C2125CD}"/>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8250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C3F5A-0349-4B85-796D-9F2A7F3CCECF}"/>
              </a:ext>
            </a:extLst>
          </p:cNvPr>
          <p:cNvSpPr>
            <a:spLocks noGrp="1"/>
          </p:cNvSpPr>
          <p:nvPr>
            <p:ph type="title" orient="vert" hasCustomPrompt="1"/>
          </p:nvPr>
        </p:nvSpPr>
        <p:spPr>
          <a:xfrm>
            <a:off x="9331451" y="365125"/>
            <a:ext cx="2628900" cy="53990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8BFE94-A38E-93BF-FF72-89A329B453FE}"/>
              </a:ext>
            </a:extLst>
          </p:cNvPr>
          <p:cNvSpPr>
            <a:spLocks noGrp="1"/>
          </p:cNvSpPr>
          <p:nvPr>
            <p:ph type="body" orient="vert" idx="1"/>
          </p:nvPr>
        </p:nvSpPr>
        <p:spPr>
          <a:xfrm>
            <a:off x="228600" y="365125"/>
            <a:ext cx="9090171" cy="5399063"/>
          </a:xfrm>
        </p:spPr>
        <p:txBody>
          <a:bodyPr vert="eaVert"/>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A9D98-7380-D4D9-D59D-8C44F60D2C1B}"/>
              </a:ext>
            </a:extLst>
          </p:cNvPr>
          <p:cNvSpPr>
            <a:spLocks noGrp="1"/>
          </p:cNvSpPr>
          <p:nvPr>
            <p:ph type="dt" sz="half" idx="10"/>
          </p:nvPr>
        </p:nvSpPr>
        <p:spPr/>
        <p:txBody>
          <a:bodyPr lIns="0"/>
          <a:lstStyle>
            <a:lvl1pPr>
              <a:defRPr>
                <a:latin typeface="Agenda Regular" panose="02000603040000020004" pitchFamily="50" charset="0"/>
              </a:defRPr>
            </a:lvl1pPr>
          </a:lstStyle>
          <a:p>
            <a:fld id="{714308E7-9765-AF42-8BE9-F95E1F9AF8F9}" type="datetime2">
              <a:rPr lang="en-US" smtClean="0"/>
              <a:pPr/>
              <a:t>Thursday, June 20, 2024</a:t>
            </a:fld>
            <a:endParaRPr lang="en-US"/>
          </a:p>
        </p:txBody>
      </p:sp>
      <p:sp>
        <p:nvSpPr>
          <p:cNvPr id="5" name="Footer Placeholder 4">
            <a:extLst>
              <a:ext uri="{FF2B5EF4-FFF2-40B4-BE49-F238E27FC236}">
                <a16:creationId xmlns:a16="http://schemas.microsoft.com/office/drawing/2014/main" id="{9F38F656-375D-A1C2-3D3F-C40BF9A97282}"/>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7E56E95C-A5B7-7401-4162-839431AF2283}"/>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7" name="Picture 6" descr="A picture containing logo&#10;&#10;Description automatically generated">
            <a:extLst>
              <a:ext uri="{FF2B5EF4-FFF2-40B4-BE49-F238E27FC236}">
                <a16:creationId xmlns:a16="http://schemas.microsoft.com/office/drawing/2014/main" id="{BF309494-49B7-8FB0-83A4-B28E001A4E29}"/>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8" name="Straight Connector 7">
            <a:extLst>
              <a:ext uri="{FF2B5EF4-FFF2-40B4-BE49-F238E27FC236}">
                <a16:creationId xmlns:a16="http://schemas.microsoft.com/office/drawing/2014/main" id="{5114D006-D80E-44F4-C96B-6DFA947AC9CD}"/>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686CDED2-CFBE-08B9-1773-3A4A27F88AE1}"/>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932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F60C27-C3A5-23C6-43D1-379063C17E32}"/>
              </a:ext>
            </a:extLst>
          </p:cNvPr>
          <p:cNvSpPr>
            <a:spLocks noGrp="1"/>
          </p:cNvSpPr>
          <p:nvPr>
            <p:ph type="pic" sz="quarter" idx="13"/>
          </p:nvPr>
        </p:nvSpPr>
        <p:spPr>
          <a:xfrm>
            <a:off x="0" y="-1"/>
            <a:ext cx="12192000" cy="6858001"/>
          </a:xfrm>
        </p:spPr>
        <p:txBody>
          <a:bodyPr/>
          <a:lstStyle>
            <a:lvl1pPr>
              <a:defRPr>
                <a:latin typeface="Agenda Regular" panose="02000603040000020004" pitchFamily="50" charset="0"/>
              </a:defRPr>
            </a:lvl1pPr>
          </a:lstStyle>
          <a:p>
            <a:endParaRPr lang="en-US"/>
          </a:p>
        </p:txBody>
      </p:sp>
      <p:sp>
        <p:nvSpPr>
          <p:cNvPr id="10" name="Picture Placeholder 9">
            <a:extLst>
              <a:ext uri="{FF2B5EF4-FFF2-40B4-BE49-F238E27FC236}">
                <a16:creationId xmlns:a16="http://schemas.microsoft.com/office/drawing/2014/main" id="{3422FF2A-34F1-7A4B-BC2B-EF2F8F886C68}"/>
              </a:ext>
            </a:extLst>
          </p:cNvPr>
          <p:cNvSpPr>
            <a:spLocks noGrp="1" noChangeAspect="1"/>
          </p:cNvSpPr>
          <p:nvPr>
            <p:ph type="pic" sz="quarter" idx="14" hasCustomPrompt="1"/>
          </p:nvPr>
        </p:nvSpPr>
        <p:spPr>
          <a:xfrm>
            <a:off x="4495800" y="1272172"/>
            <a:ext cx="3200400" cy="1134076"/>
          </a:xfrm>
        </p:spPr>
        <p:txBody>
          <a:bodyPr anchor="ctr"/>
          <a:lstStyle>
            <a:lvl1pPr marL="0" indent="0" algn="ctr">
              <a:buNone/>
              <a:defRPr>
                <a:latin typeface="Agenda Regular" panose="02000603040000020004" pitchFamily="50" charset="0"/>
              </a:defRPr>
            </a:lvl1pPr>
          </a:lstStyle>
          <a:p>
            <a:r>
              <a:rPr lang="en-US"/>
              <a:t>Hendersonville Logo</a:t>
            </a:r>
          </a:p>
        </p:txBody>
      </p:sp>
      <p:sp>
        <p:nvSpPr>
          <p:cNvPr id="14" name="Text Placeholder 13">
            <a:extLst>
              <a:ext uri="{FF2B5EF4-FFF2-40B4-BE49-F238E27FC236}">
                <a16:creationId xmlns:a16="http://schemas.microsoft.com/office/drawing/2014/main" id="{C19B4F0B-1B3F-834C-5F83-029045BACE5F}"/>
              </a:ext>
            </a:extLst>
          </p:cNvPr>
          <p:cNvSpPr>
            <a:spLocks noGrp="1"/>
          </p:cNvSpPr>
          <p:nvPr>
            <p:ph type="body" sz="quarter" idx="15" hasCustomPrompt="1"/>
          </p:nvPr>
        </p:nvSpPr>
        <p:spPr>
          <a:xfrm>
            <a:off x="1541463" y="2676647"/>
            <a:ext cx="9109075" cy="1294838"/>
          </a:xfrm>
        </p:spPr>
        <p:txBody>
          <a:bodyPr anchor="ctr">
            <a:noAutofit/>
          </a:bodyPr>
          <a:lstStyle>
            <a:lvl1pPr marL="0" indent="0" algn="ctr">
              <a:lnSpc>
                <a:spcPct val="70000"/>
              </a:lnSpc>
              <a:buNone/>
              <a:defRPr sz="9600">
                <a:solidFill>
                  <a:srgbClr val="5E6C38"/>
                </a:solidFill>
                <a:latin typeface="Trade Supply Rounded" pitchFamily="2" charset="0"/>
              </a:defRPr>
            </a:lvl1pPr>
            <a:lvl2pPr>
              <a:defRPr sz="3200">
                <a:latin typeface="Trade Supply Rounded" pitchFamily="2" charset="0"/>
              </a:defRPr>
            </a:lvl2pPr>
            <a:lvl3pPr>
              <a:defRPr sz="3200">
                <a:latin typeface="Trade Supply Rounded" pitchFamily="2" charset="0"/>
              </a:defRPr>
            </a:lvl3pPr>
            <a:lvl4pPr>
              <a:defRPr sz="3200">
                <a:latin typeface="Trade Supply Rounded" pitchFamily="2" charset="0"/>
              </a:defRPr>
            </a:lvl4pPr>
            <a:lvl5pPr>
              <a:defRPr sz="3200">
                <a:latin typeface="Trade Supply Rounded" pitchFamily="2" charset="0"/>
              </a:defRPr>
            </a:lvl5pPr>
          </a:lstStyle>
          <a:p>
            <a:pPr lvl="0"/>
            <a:r>
              <a:rPr lang="en-US"/>
              <a:t>thank you text</a:t>
            </a:r>
          </a:p>
        </p:txBody>
      </p:sp>
    </p:spTree>
    <p:extLst>
      <p:ext uri="{BB962C8B-B14F-4D97-AF65-F5344CB8AC3E}">
        <p14:creationId xmlns:p14="http://schemas.microsoft.com/office/powerpoint/2010/main" val="371895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6/20/2024</a:t>
            </a:fld>
            <a:endParaRPr lang="en-US"/>
          </a:p>
        </p:txBody>
      </p:sp>
      <p:sp>
        <p:nvSpPr>
          <p:cNvPr id="4" name="Holder 4"/>
          <p:cNvSpPr>
            <a:spLocks noGrp="1"/>
          </p:cNvSpPr>
          <p:nvPr>
            <p:ph type="sldNum" sz="quarter" idx="7"/>
          </p:nvPr>
        </p:nvSpPr>
        <p:spPr/>
        <p:txBody>
          <a:bodyPr lIns="0" tIns="0" rIns="0" bIns="0"/>
          <a:lstStyle>
            <a:lvl1pPr>
              <a:defRPr sz="614" b="0" i="0">
                <a:solidFill>
                  <a:schemeClr val="tx1"/>
                </a:solidFill>
                <a:latin typeface="Arial"/>
                <a:cs typeface="Arial"/>
              </a:defRPr>
            </a:lvl1pPr>
          </a:lstStyle>
          <a:p>
            <a:pPr marL="8659">
              <a:lnSpc>
                <a:spcPct val="100000"/>
              </a:lnSpc>
              <a:spcBef>
                <a:spcPts val="10"/>
              </a:spcBef>
            </a:pPr>
            <a:r>
              <a:t>Page</a:t>
            </a:r>
            <a:r>
              <a:rPr spc="3"/>
              <a:t> </a:t>
            </a:r>
            <a:fld id="{81D60167-4931-47E6-BA6A-407CBD079E47}" type="slidenum">
              <a:rPr spc="-34" dirty="0"/>
              <a:pPr marL="8659">
                <a:lnSpc>
                  <a:spcPct val="100000"/>
                </a:lnSpc>
                <a:spcBef>
                  <a:spcPts val="10"/>
                </a:spcBef>
              </a:pPr>
              <a:t>‹#›</a:t>
            </a:fld>
            <a:endParaRPr spc="-34"/>
          </a:p>
        </p:txBody>
      </p:sp>
    </p:spTree>
    <p:extLst>
      <p:ext uri="{BB962C8B-B14F-4D97-AF65-F5344CB8AC3E}">
        <p14:creationId xmlns:p14="http://schemas.microsoft.com/office/powerpoint/2010/main" val="327178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pic>
        <p:nvPicPr>
          <p:cNvPr id="5" name="Picture 4" descr="A close up of a person's skin&#10;&#10;Description automatically generated with medium confidence">
            <a:extLst>
              <a:ext uri="{FF2B5EF4-FFF2-40B4-BE49-F238E27FC236}">
                <a16:creationId xmlns:a16="http://schemas.microsoft.com/office/drawing/2014/main" id="{5DCE7D3A-04BD-AEAF-D477-A2F09E00D3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3422FF2A-34F1-7A4B-BC2B-EF2F8F886C68}"/>
              </a:ext>
            </a:extLst>
          </p:cNvPr>
          <p:cNvSpPr>
            <a:spLocks noGrp="1" noChangeAspect="1"/>
          </p:cNvSpPr>
          <p:nvPr>
            <p:ph type="pic" sz="quarter" idx="14" hasCustomPrompt="1"/>
          </p:nvPr>
        </p:nvSpPr>
        <p:spPr>
          <a:xfrm>
            <a:off x="4495800" y="1271016"/>
            <a:ext cx="3200400" cy="1134076"/>
          </a:xfrm>
        </p:spPr>
        <p:txBody>
          <a:bodyPr anchor="ctr"/>
          <a:lstStyle>
            <a:lvl1pPr marL="0" indent="0" algn="ctr">
              <a:buNone/>
              <a:defRPr>
                <a:latin typeface="Agenda Regular" panose="02000603040000020004" pitchFamily="50" charset="0"/>
              </a:defRPr>
            </a:lvl1pPr>
          </a:lstStyle>
          <a:p>
            <a:r>
              <a:rPr lang="en-US"/>
              <a:t>Hendersonville Logo</a:t>
            </a:r>
          </a:p>
        </p:txBody>
      </p:sp>
      <p:sp>
        <p:nvSpPr>
          <p:cNvPr id="14" name="Text Placeholder 13">
            <a:extLst>
              <a:ext uri="{FF2B5EF4-FFF2-40B4-BE49-F238E27FC236}">
                <a16:creationId xmlns:a16="http://schemas.microsoft.com/office/drawing/2014/main" id="{C19B4F0B-1B3F-834C-5F83-029045BACE5F}"/>
              </a:ext>
            </a:extLst>
          </p:cNvPr>
          <p:cNvSpPr>
            <a:spLocks noGrp="1"/>
          </p:cNvSpPr>
          <p:nvPr>
            <p:ph type="body" sz="quarter" idx="15" hasCustomPrompt="1"/>
          </p:nvPr>
        </p:nvSpPr>
        <p:spPr>
          <a:xfrm>
            <a:off x="1541463" y="2676647"/>
            <a:ext cx="9109075" cy="1294838"/>
          </a:xfrm>
        </p:spPr>
        <p:txBody>
          <a:bodyPr anchor="ctr">
            <a:noAutofit/>
          </a:bodyPr>
          <a:lstStyle>
            <a:lvl1pPr marL="0" indent="0" algn="ctr">
              <a:lnSpc>
                <a:spcPct val="70000"/>
              </a:lnSpc>
              <a:buNone/>
              <a:defRPr sz="9600">
                <a:solidFill>
                  <a:schemeClr val="bg1"/>
                </a:solidFill>
                <a:latin typeface="Trade Supply Rounded" pitchFamily="2" charset="0"/>
              </a:defRPr>
            </a:lvl1pPr>
            <a:lvl2pPr>
              <a:defRPr sz="3200">
                <a:latin typeface="Trade Supply Rounded" pitchFamily="2" charset="0"/>
              </a:defRPr>
            </a:lvl2pPr>
            <a:lvl3pPr>
              <a:defRPr sz="3200">
                <a:latin typeface="Trade Supply Rounded" pitchFamily="2" charset="0"/>
              </a:defRPr>
            </a:lvl3pPr>
            <a:lvl4pPr>
              <a:defRPr sz="3200">
                <a:latin typeface="Trade Supply Rounded" pitchFamily="2" charset="0"/>
              </a:defRPr>
            </a:lvl4pPr>
            <a:lvl5pPr>
              <a:defRPr sz="3200">
                <a:latin typeface="Trade Supply Rounded" pitchFamily="2" charset="0"/>
              </a:defRPr>
            </a:lvl5pPr>
          </a:lstStyle>
          <a:p>
            <a:pPr lvl="0"/>
            <a:r>
              <a:rPr lang="en-US"/>
              <a:t>thank you text</a:t>
            </a:r>
          </a:p>
        </p:txBody>
      </p:sp>
    </p:spTree>
    <p:extLst>
      <p:ext uri="{BB962C8B-B14F-4D97-AF65-F5344CB8AC3E}">
        <p14:creationId xmlns:p14="http://schemas.microsoft.com/office/powerpoint/2010/main" val="3560453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 Colo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0" name="Text Placeholder 9">
            <a:extLst>
              <a:ext uri="{FF2B5EF4-FFF2-40B4-BE49-F238E27FC236}">
                <a16:creationId xmlns:a16="http://schemas.microsoft.com/office/drawing/2014/main" id="{B76A8AA6-F3D9-94C0-D6D7-5C7DD4338B3D}"/>
              </a:ext>
            </a:extLst>
          </p:cNvPr>
          <p:cNvSpPr>
            <a:spLocks noGrp="1"/>
          </p:cNvSpPr>
          <p:nvPr>
            <p:ph type="body" sz="quarter" idx="13"/>
          </p:nvPr>
        </p:nvSpPr>
        <p:spPr>
          <a:xfrm>
            <a:off x="228600" y="1050787"/>
            <a:ext cx="11731625" cy="457196"/>
          </a:xfrm>
        </p:spPr>
        <p:txBody>
          <a:bodyPr>
            <a:normAutofit/>
          </a:bodyPr>
          <a:lstStyle>
            <a:lvl1pPr marL="0" indent="0">
              <a:buNone/>
              <a:defRPr sz="2000">
                <a:solidFill>
                  <a:srgbClr val="4D4D4F"/>
                </a:solidFill>
                <a:latin typeface="Agenda Regular" panose="0200060304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80737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 Colo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0" name="Text Placeholder 9">
            <a:extLst>
              <a:ext uri="{FF2B5EF4-FFF2-40B4-BE49-F238E27FC236}">
                <a16:creationId xmlns:a16="http://schemas.microsoft.com/office/drawing/2014/main" id="{B76A8AA6-F3D9-94C0-D6D7-5C7DD4338B3D}"/>
              </a:ext>
            </a:extLst>
          </p:cNvPr>
          <p:cNvSpPr>
            <a:spLocks noGrp="1"/>
          </p:cNvSpPr>
          <p:nvPr>
            <p:ph type="body" sz="quarter" idx="13"/>
          </p:nvPr>
        </p:nvSpPr>
        <p:spPr>
          <a:xfrm>
            <a:off x="228600" y="1050787"/>
            <a:ext cx="11731625" cy="457196"/>
          </a:xfrm>
        </p:spPr>
        <p:txBody>
          <a:bodyPr>
            <a:normAutofit/>
          </a:bodyPr>
          <a:lstStyle>
            <a:lvl1pPr marL="0" indent="0">
              <a:buNone/>
              <a:defRPr sz="2000">
                <a:solidFill>
                  <a:srgbClr val="4D4D4F"/>
                </a:solidFill>
                <a:latin typeface="Agenda Regular" panose="0200060304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3525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EB160E-3881-2EC8-B14F-689C1D181F2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CD62A1-21AC-A6CA-2E10-BB12C059C14B}"/>
              </a:ext>
            </a:extLst>
          </p:cNvPr>
          <p:cNvSpPr>
            <a:spLocks noGrp="1"/>
          </p:cNvSpPr>
          <p:nvPr>
            <p:ph type="ctrTitle" hasCustomPrompt="1"/>
          </p:nvPr>
        </p:nvSpPr>
        <p:spPr>
          <a:xfrm>
            <a:off x="228600" y="4823389"/>
            <a:ext cx="11731752" cy="751502"/>
          </a:xfrm>
        </p:spPr>
        <p:txBody>
          <a:bodyPr anchor="b"/>
          <a:lstStyle>
            <a:lvl1pPr algn="ctr">
              <a:defRPr sz="6000">
                <a:solidFill>
                  <a:srgbClr val="5E6C38"/>
                </a:solidFill>
                <a:latin typeface="Trade Supply Rounde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0BF4EF1-8020-844A-D835-E952E443A905}"/>
              </a:ext>
            </a:extLst>
          </p:cNvPr>
          <p:cNvSpPr>
            <a:spLocks noGrp="1"/>
          </p:cNvSpPr>
          <p:nvPr>
            <p:ph type="subTitle" idx="1"/>
          </p:nvPr>
        </p:nvSpPr>
        <p:spPr>
          <a:xfrm>
            <a:off x="228601" y="5582059"/>
            <a:ext cx="11731752" cy="365125"/>
          </a:xfrm>
        </p:spPr>
        <p:txBody>
          <a:bodyPr>
            <a:normAutofit/>
          </a:bodyPr>
          <a:lstStyle>
            <a:lvl1pPr marL="0" indent="0" algn="ctr">
              <a:buNone/>
              <a:defRPr sz="2000">
                <a:solidFill>
                  <a:srgbClr val="4D4D4F"/>
                </a:solidFill>
                <a:latin typeface="Agenda Regular" panose="02000603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Picture Placeholder 17">
            <a:extLst>
              <a:ext uri="{FF2B5EF4-FFF2-40B4-BE49-F238E27FC236}">
                <a16:creationId xmlns:a16="http://schemas.microsoft.com/office/drawing/2014/main" id="{7BC8698E-5D5D-827D-006F-91043DE13E3A}"/>
              </a:ext>
            </a:extLst>
          </p:cNvPr>
          <p:cNvSpPr>
            <a:spLocks noGrp="1" noChangeAspect="1"/>
          </p:cNvSpPr>
          <p:nvPr>
            <p:ph type="pic" sz="quarter" idx="13"/>
          </p:nvPr>
        </p:nvSpPr>
        <p:spPr>
          <a:xfrm>
            <a:off x="228600" y="228600"/>
            <a:ext cx="11731752" cy="4572000"/>
          </a:xfrm>
        </p:spPr>
        <p:txBody>
          <a:bodyPr/>
          <a:lstStyle>
            <a:lvl1pPr>
              <a:defRPr>
                <a:solidFill>
                  <a:srgbClr val="4D4D4F"/>
                </a:solidFill>
                <a:latin typeface="Agenda Regular" panose="02000603040000020004" pitchFamily="50" charset="0"/>
              </a:defRPr>
            </a:lvl1pPr>
          </a:lstStyle>
          <a:p>
            <a:endParaRPr lang="en-US"/>
          </a:p>
        </p:txBody>
      </p:sp>
      <p:sp>
        <p:nvSpPr>
          <p:cNvPr id="27" name="Date Placeholder 26">
            <a:extLst>
              <a:ext uri="{FF2B5EF4-FFF2-40B4-BE49-F238E27FC236}">
                <a16:creationId xmlns:a16="http://schemas.microsoft.com/office/drawing/2014/main" id="{382FF07A-FCE4-1AC3-F59A-5F826AAEFDE8}"/>
              </a:ext>
            </a:extLst>
          </p:cNvPr>
          <p:cNvSpPr>
            <a:spLocks noGrp="1"/>
          </p:cNvSpPr>
          <p:nvPr>
            <p:ph type="dt" sz="half" idx="14"/>
          </p:nvPr>
        </p:nvSpPr>
        <p:spPr/>
        <p:txBody>
          <a:bodyPr lIns="0"/>
          <a:lstStyle>
            <a:lvl1pPr>
              <a:defRPr>
                <a:latin typeface="Agenda Regular" panose="02000603040000020004" pitchFamily="50" charset="0"/>
              </a:defRPr>
            </a:lvl1pPr>
          </a:lstStyle>
          <a:p>
            <a:fld id="{56038EE9-EF64-A142-89BA-EF016EB18D16}" type="datetime2">
              <a:rPr lang="en-US" smtClean="0"/>
              <a:pPr/>
              <a:t>Thursday, June 20, 2024</a:t>
            </a:fld>
            <a:endParaRPr lang="en-US"/>
          </a:p>
        </p:txBody>
      </p:sp>
      <p:sp>
        <p:nvSpPr>
          <p:cNvPr id="28" name="Footer Placeholder 27">
            <a:extLst>
              <a:ext uri="{FF2B5EF4-FFF2-40B4-BE49-F238E27FC236}">
                <a16:creationId xmlns:a16="http://schemas.microsoft.com/office/drawing/2014/main" id="{01921AA1-6C50-376E-611C-9F1606D7E91C}"/>
              </a:ext>
            </a:extLst>
          </p:cNvPr>
          <p:cNvSpPr>
            <a:spLocks noGrp="1"/>
          </p:cNvSpPr>
          <p:nvPr>
            <p:ph type="ftr" sz="quarter" idx="15"/>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29" name="Slide Number Placeholder 28">
            <a:extLst>
              <a:ext uri="{FF2B5EF4-FFF2-40B4-BE49-F238E27FC236}">
                <a16:creationId xmlns:a16="http://schemas.microsoft.com/office/drawing/2014/main" id="{8D1BCBD9-085C-A6A5-CA4B-445C40A72B45}"/>
              </a:ext>
            </a:extLst>
          </p:cNvPr>
          <p:cNvSpPr>
            <a:spLocks noGrp="1"/>
          </p:cNvSpPr>
          <p:nvPr>
            <p:ph type="sldNum" sz="quarter" idx="16"/>
          </p:nvPr>
        </p:nvSpPr>
        <p:spPr/>
        <p:txBody>
          <a:bodyPr/>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30" name="Picture 29" descr="A picture containing logo&#10;&#10;Description automatically generated">
            <a:extLst>
              <a:ext uri="{FF2B5EF4-FFF2-40B4-BE49-F238E27FC236}">
                <a16:creationId xmlns:a16="http://schemas.microsoft.com/office/drawing/2014/main" id="{46AB2033-1951-276D-AB94-0D5F5484D05B}"/>
              </a:ext>
            </a:extLst>
          </p:cNvPr>
          <p:cNvPicPr>
            <a:picLocks noChangeAspect="1"/>
          </p:cNvPicPr>
          <p:nvPr userDrawn="1"/>
        </p:nvPicPr>
        <p:blipFill>
          <a:blip r:embed="rId3"/>
          <a:stretch>
            <a:fillRect/>
          </a:stretch>
        </p:blipFill>
        <p:spPr>
          <a:xfrm>
            <a:off x="5450885" y="6106963"/>
            <a:ext cx="1290231" cy="457200"/>
          </a:xfrm>
          <a:prstGeom prst="rect">
            <a:avLst/>
          </a:prstGeom>
        </p:spPr>
      </p:pic>
      <p:cxnSp>
        <p:nvCxnSpPr>
          <p:cNvPr id="31" name="Straight Connector 30">
            <a:extLst>
              <a:ext uri="{FF2B5EF4-FFF2-40B4-BE49-F238E27FC236}">
                <a16:creationId xmlns:a16="http://schemas.microsoft.com/office/drawing/2014/main" id="{1A53FE61-1468-A53B-7190-671D1043B9A1}"/>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D4249B03-DC24-8EAC-35F6-0CE558166BC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982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4E190D-360D-4D45-3DED-EE6968DDCCF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730975-B800-76DE-D0A8-4459D3DBEFDE}"/>
              </a:ext>
            </a:extLst>
          </p:cNvPr>
          <p:cNvSpPr>
            <a:spLocks noGrp="1"/>
          </p:cNvSpPr>
          <p:nvPr>
            <p:ph type="title" hasCustomPrompt="1"/>
          </p:nvPr>
        </p:nvSpPr>
        <p:spPr>
          <a:xfrm>
            <a:off x="7393858" y="228600"/>
            <a:ext cx="4566494" cy="4038600"/>
          </a:xfrm>
        </p:spPr>
        <p:txBody>
          <a:bodyPr anchor="b"/>
          <a:lstStyle>
            <a:lvl1pPr algn="ctr">
              <a:lnSpc>
                <a:spcPct val="70000"/>
              </a:lnSpc>
              <a:defRPr sz="6000"/>
            </a:lvl1pPr>
          </a:lstStyle>
          <a:p>
            <a:r>
              <a:rPr lang="en-US"/>
              <a:t>click to edit master title style</a:t>
            </a:r>
          </a:p>
        </p:txBody>
      </p:sp>
      <p:sp>
        <p:nvSpPr>
          <p:cNvPr id="3" name="Text Placeholder 2">
            <a:extLst>
              <a:ext uri="{FF2B5EF4-FFF2-40B4-BE49-F238E27FC236}">
                <a16:creationId xmlns:a16="http://schemas.microsoft.com/office/drawing/2014/main" id="{8DF77B4D-3844-EF48-4500-83A2EDE1F871}"/>
              </a:ext>
            </a:extLst>
          </p:cNvPr>
          <p:cNvSpPr>
            <a:spLocks noGrp="1"/>
          </p:cNvSpPr>
          <p:nvPr>
            <p:ph type="body" idx="1"/>
          </p:nvPr>
        </p:nvSpPr>
        <p:spPr>
          <a:xfrm>
            <a:off x="7393857" y="4389233"/>
            <a:ext cx="4566493" cy="1510122"/>
          </a:xfrm>
        </p:spPr>
        <p:txBody>
          <a:bodyPr/>
          <a:lstStyle>
            <a:lvl1pPr marL="0" indent="0" algn="ctr">
              <a:lnSpc>
                <a:spcPct val="90000"/>
              </a:lnSpc>
              <a:buNone/>
              <a:defRPr sz="2400">
                <a:solidFill>
                  <a:schemeClr val="tx1">
                    <a:tint val="75000"/>
                  </a:schemeClr>
                </a:solidFill>
                <a:latin typeface="Agenda Regular" panose="02000603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EBD6C-CD9F-8AE7-3019-52A7E2E14A3A}"/>
              </a:ext>
            </a:extLst>
          </p:cNvPr>
          <p:cNvSpPr>
            <a:spLocks noGrp="1"/>
          </p:cNvSpPr>
          <p:nvPr>
            <p:ph type="dt" sz="half" idx="10"/>
          </p:nvPr>
        </p:nvSpPr>
        <p:spPr/>
        <p:txBody>
          <a:bodyPr lIns="0"/>
          <a:lstStyle>
            <a:lvl1pPr>
              <a:defRPr>
                <a:latin typeface="Agenda Regular" panose="02000603040000020004" pitchFamily="50" charset="0"/>
              </a:defRPr>
            </a:lvl1pPr>
          </a:lstStyle>
          <a:p>
            <a:fld id="{954420B5-3975-1746-B7E3-82F2488521D8}" type="datetime2">
              <a:rPr lang="en-US" smtClean="0"/>
              <a:pPr/>
              <a:t>Thursday, June 20, 2024</a:t>
            </a:fld>
            <a:endParaRPr lang="en-US"/>
          </a:p>
        </p:txBody>
      </p:sp>
      <p:sp>
        <p:nvSpPr>
          <p:cNvPr id="5" name="Footer Placeholder 4">
            <a:extLst>
              <a:ext uri="{FF2B5EF4-FFF2-40B4-BE49-F238E27FC236}">
                <a16:creationId xmlns:a16="http://schemas.microsoft.com/office/drawing/2014/main" id="{691F35EA-3CF8-0D32-4FBC-63A41B7F0B4E}"/>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791BA1E3-F08E-ED5C-941C-98BEC1587067}"/>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sp>
        <p:nvSpPr>
          <p:cNvPr id="8" name="Picture Placeholder 7">
            <a:extLst>
              <a:ext uri="{FF2B5EF4-FFF2-40B4-BE49-F238E27FC236}">
                <a16:creationId xmlns:a16="http://schemas.microsoft.com/office/drawing/2014/main" id="{869C4F24-F4B1-4714-3F89-9557D8EB8644}"/>
              </a:ext>
            </a:extLst>
          </p:cNvPr>
          <p:cNvSpPr>
            <a:spLocks noGrp="1"/>
          </p:cNvSpPr>
          <p:nvPr>
            <p:ph type="pic" sz="quarter" idx="13"/>
          </p:nvPr>
        </p:nvSpPr>
        <p:spPr>
          <a:xfrm>
            <a:off x="228599" y="228600"/>
            <a:ext cx="7037439" cy="5670755"/>
          </a:xfrm>
        </p:spPr>
        <p:txBody>
          <a:bodyPr/>
          <a:lstStyle>
            <a:lvl1pPr>
              <a:defRPr>
                <a:solidFill>
                  <a:srgbClr val="4D4D4F"/>
                </a:solidFill>
                <a:latin typeface="Agenda Regular" panose="02000603040000020004" pitchFamily="50" charset="0"/>
              </a:defRPr>
            </a:lvl1pPr>
          </a:lstStyle>
          <a:p>
            <a:endParaRPr lang="en-US"/>
          </a:p>
        </p:txBody>
      </p:sp>
      <p:pic>
        <p:nvPicPr>
          <p:cNvPr id="9" name="Picture 8" descr="A picture containing logo&#10;&#10;Description automatically generated">
            <a:extLst>
              <a:ext uri="{FF2B5EF4-FFF2-40B4-BE49-F238E27FC236}">
                <a16:creationId xmlns:a16="http://schemas.microsoft.com/office/drawing/2014/main" id="{BEC8776B-DEE7-E6F2-1BA6-D8901294A309}"/>
              </a:ext>
            </a:extLst>
          </p:cNvPr>
          <p:cNvPicPr>
            <a:picLocks noChangeAspect="1"/>
          </p:cNvPicPr>
          <p:nvPr userDrawn="1"/>
        </p:nvPicPr>
        <p:blipFill>
          <a:blip r:embed="rId3"/>
          <a:stretch>
            <a:fillRect/>
          </a:stretch>
        </p:blipFill>
        <p:spPr>
          <a:xfrm>
            <a:off x="5450885" y="6106963"/>
            <a:ext cx="1290231" cy="457200"/>
          </a:xfrm>
          <a:prstGeom prst="rect">
            <a:avLst/>
          </a:prstGeom>
        </p:spPr>
      </p:pic>
      <p:cxnSp>
        <p:nvCxnSpPr>
          <p:cNvPr id="10" name="Straight Connector 9">
            <a:extLst>
              <a:ext uri="{FF2B5EF4-FFF2-40B4-BE49-F238E27FC236}">
                <a16:creationId xmlns:a16="http://schemas.microsoft.com/office/drawing/2014/main" id="{6387963B-E66C-0FC8-D642-C7A349BB35E4}"/>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B836DA6-9892-402B-4B3D-A14D4DE66C65}"/>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258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4E190D-360D-4D45-3DED-EE6968DDCCF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730975-B800-76DE-D0A8-4459D3DBEFDE}"/>
              </a:ext>
            </a:extLst>
          </p:cNvPr>
          <p:cNvSpPr>
            <a:spLocks noGrp="1"/>
          </p:cNvSpPr>
          <p:nvPr>
            <p:ph type="title" hasCustomPrompt="1"/>
          </p:nvPr>
        </p:nvSpPr>
        <p:spPr>
          <a:xfrm>
            <a:off x="7393858" y="228600"/>
            <a:ext cx="4566494" cy="4038600"/>
          </a:xfrm>
        </p:spPr>
        <p:txBody>
          <a:bodyPr anchor="b"/>
          <a:lstStyle>
            <a:lvl1pPr algn="ctr">
              <a:lnSpc>
                <a:spcPct val="70000"/>
              </a:lnSpc>
              <a:defRPr sz="6000"/>
            </a:lvl1pPr>
          </a:lstStyle>
          <a:p>
            <a:r>
              <a:rPr lang="en-US"/>
              <a:t>click to edit master title style</a:t>
            </a:r>
          </a:p>
        </p:txBody>
      </p:sp>
      <p:sp>
        <p:nvSpPr>
          <p:cNvPr id="3" name="Text Placeholder 2">
            <a:extLst>
              <a:ext uri="{FF2B5EF4-FFF2-40B4-BE49-F238E27FC236}">
                <a16:creationId xmlns:a16="http://schemas.microsoft.com/office/drawing/2014/main" id="{8DF77B4D-3844-EF48-4500-83A2EDE1F871}"/>
              </a:ext>
            </a:extLst>
          </p:cNvPr>
          <p:cNvSpPr>
            <a:spLocks noGrp="1"/>
          </p:cNvSpPr>
          <p:nvPr>
            <p:ph type="body" idx="1"/>
          </p:nvPr>
        </p:nvSpPr>
        <p:spPr>
          <a:xfrm>
            <a:off x="7393857" y="4389233"/>
            <a:ext cx="4566493" cy="1510122"/>
          </a:xfrm>
        </p:spPr>
        <p:txBody>
          <a:bodyPr/>
          <a:lstStyle>
            <a:lvl1pPr marL="0" indent="0" algn="ctr">
              <a:lnSpc>
                <a:spcPct val="90000"/>
              </a:lnSpc>
              <a:buNone/>
              <a:defRPr sz="2400">
                <a:solidFill>
                  <a:schemeClr val="tx1">
                    <a:tint val="75000"/>
                  </a:schemeClr>
                </a:solidFill>
                <a:latin typeface="Agenda Regular" panose="02000603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EBD6C-CD9F-8AE7-3019-52A7E2E14A3A}"/>
              </a:ext>
            </a:extLst>
          </p:cNvPr>
          <p:cNvSpPr>
            <a:spLocks noGrp="1"/>
          </p:cNvSpPr>
          <p:nvPr>
            <p:ph type="dt" sz="half" idx="10"/>
          </p:nvPr>
        </p:nvSpPr>
        <p:spPr/>
        <p:txBody>
          <a:bodyPr lIns="0"/>
          <a:lstStyle>
            <a:lvl1pPr>
              <a:defRPr>
                <a:latin typeface="Agenda Regular" panose="02000603040000020004" pitchFamily="50" charset="0"/>
              </a:defRPr>
            </a:lvl1pPr>
          </a:lstStyle>
          <a:p>
            <a:fld id="{954420B5-3975-1746-B7E3-82F2488521D8}" type="datetime2">
              <a:rPr lang="en-US" smtClean="0"/>
              <a:pPr/>
              <a:t>Thursday, June 20, 2024</a:t>
            </a:fld>
            <a:endParaRPr lang="en-US"/>
          </a:p>
        </p:txBody>
      </p:sp>
      <p:sp>
        <p:nvSpPr>
          <p:cNvPr id="5" name="Footer Placeholder 4">
            <a:extLst>
              <a:ext uri="{FF2B5EF4-FFF2-40B4-BE49-F238E27FC236}">
                <a16:creationId xmlns:a16="http://schemas.microsoft.com/office/drawing/2014/main" id="{691F35EA-3CF8-0D32-4FBC-63A41B7F0B4E}"/>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791BA1E3-F08E-ED5C-941C-98BEC1587067}"/>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sp>
        <p:nvSpPr>
          <p:cNvPr id="8" name="Picture Placeholder 7">
            <a:extLst>
              <a:ext uri="{FF2B5EF4-FFF2-40B4-BE49-F238E27FC236}">
                <a16:creationId xmlns:a16="http://schemas.microsoft.com/office/drawing/2014/main" id="{869C4F24-F4B1-4714-3F89-9557D8EB8644}"/>
              </a:ext>
            </a:extLst>
          </p:cNvPr>
          <p:cNvSpPr>
            <a:spLocks noGrp="1"/>
          </p:cNvSpPr>
          <p:nvPr>
            <p:ph type="pic" sz="quarter" idx="13"/>
          </p:nvPr>
        </p:nvSpPr>
        <p:spPr>
          <a:xfrm>
            <a:off x="228599" y="228600"/>
            <a:ext cx="7037439" cy="5670755"/>
          </a:xfrm>
        </p:spPr>
        <p:txBody>
          <a:bodyPr/>
          <a:lstStyle>
            <a:lvl1pPr>
              <a:defRPr>
                <a:solidFill>
                  <a:srgbClr val="4D4D4F"/>
                </a:solidFill>
                <a:latin typeface="Agenda Regular" panose="02000603040000020004" pitchFamily="50" charset="0"/>
              </a:defRPr>
            </a:lvl1pPr>
          </a:lstStyle>
          <a:p>
            <a:endParaRPr lang="en-US"/>
          </a:p>
        </p:txBody>
      </p:sp>
      <p:pic>
        <p:nvPicPr>
          <p:cNvPr id="9" name="Picture 8" descr="A picture containing logo&#10;&#10;Description automatically generated">
            <a:extLst>
              <a:ext uri="{FF2B5EF4-FFF2-40B4-BE49-F238E27FC236}">
                <a16:creationId xmlns:a16="http://schemas.microsoft.com/office/drawing/2014/main" id="{BEC8776B-DEE7-E6F2-1BA6-D8901294A309}"/>
              </a:ext>
            </a:extLst>
          </p:cNvPr>
          <p:cNvPicPr>
            <a:picLocks noChangeAspect="1"/>
          </p:cNvPicPr>
          <p:nvPr userDrawn="1"/>
        </p:nvPicPr>
        <p:blipFill>
          <a:blip r:embed="rId3"/>
          <a:stretch>
            <a:fillRect/>
          </a:stretch>
        </p:blipFill>
        <p:spPr>
          <a:xfrm>
            <a:off x="5450885" y="6106963"/>
            <a:ext cx="1290231" cy="457200"/>
          </a:xfrm>
          <a:prstGeom prst="rect">
            <a:avLst/>
          </a:prstGeom>
        </p:spPr>
      </p:pic>
      <p:cxnSp>
        <p:nvCxnSpPr>
          <p:cNvPr id="10" name="Straight Connector 9">
            <a:extLst>
              <a:ext uri="{FF2B5EF4-FFF2-40B4-BE49-F238E27FC236}">
                <a16:creationId xmlns:a16="http://schemas.microsoft.com/office/drawing/2014/main" id="{6387963B-E66C-0FC8-D642-C7A349BB35E4}"/>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B836DA6-9892-402B-4B3D-A14D4DE66C65}"/>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0692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41E2D-4FCD-9B02-AB17-16249699890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close up of a person's skin&#10;&#10;Description automatically generated with medium confidence">
            <a:extLst>
              <a:ext uri="{FF2B5EF4-FFF2-40B4-BE49-F238E27FC236}">
                <a16:creationId xmlns:a16="http://schemas.microsoft.com/office/drawing/2014/main" id="{F1753CC0-7271-2781-BBDA-C4D6C7ABB310}"/>
              </a:ext>
            </a:extLst>
          </p:cNvPr>
          <p:cNvPicPr>
            <a:picLocks noChangeAspect="1"/>
          </p:cNvPicPr>
          <p:nvPr userDrawn="1"/>
        </p:nvPicPr>
        <p:blipFill>
          <a:blip r:embed="rId3"/>
          <a:stretch>
            <a:fillRect/>
          </a:stretch>
        </p:blipFill>
        <p:spPr>
          <a:xfrm>
            <a:off x="227074" y="228601"/>
            <a:ext cx="11731752" cy="5584526"/>
          </a:xfrm>
          <a:prstGeom prst="rect">
            <a:avLst/>
          </a:prstGeom>
        </p:spPr>
      </p:pic>
      <p:sp>
        <p:nvSpPr>
          <p:cNvPr id="2" name="Title 1">
            <a:extLst>
              <a:ext uri="{FF2B5EF4-FFF2-40B4-BE49-F238E27FC236}">
                <a16:creationId xmlns:a16="http://schemas.microsoft.com/office/drawing/2014/main" id="{BA730975-B800-76DE-D0A8-4459D3DBEFDE}"/>
              </a:ext>
            </a:extLst>
          </p:cNvPr>
          <p:cNvSpPr>
            <a:spLocks noGrp="1"/>
          </p:cNvSpPr>
          <p:nvPr>
            <p:ph type="title" hasCustomPrompt="1"/>
          </p:nvPr>
        </p:nvSpPr>
        <p:spPr>
          <a:xfrm>
            <a:off x="458724" y="1522421"/>
            <a:ext cx="11274552" cy="1798433"/>
          </a:xfrm>
        </p:spPr>
        <p:txBody>
          <a:bodyPr anchor="b"/>
          <a:lstStyle>
            <a:lvl1pPr algn="ctr">
              <a:lnSpc>
                <a:spcPct val="70000"/>
              </a:lnSpc>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DF77B4D-3844-EF48-4500-83A2EDE1F871}"/>
              </a:ext>
            </a:extLst>
          </p:cNvPr>
          <p:cNvSpPr>
            <a:spLocks noGrp="1"/>
          </p:cNvSpPr>
          <p:nvPr>
            <p:ph type="body" idx="1"/>
          </p:nvPr>
        </p:nvSpPr>
        <p:spPr>
          <a:xfrm>
            <a:off x="458724" y="3442888"/>
            <a:ext cx="11274552" cy="1510122"/>
          </a:xfrm>
        </p:spPr>
        <p:txBody>
          <a:bodyPr/>
          <a:lstStyle>
            <a:lvl1pPr marL="0" indent="0" algn="ctr">
              <a:lnSpc>
                <a:spcPct val="90000"/>
              </a:lnSpc>
              <a:buNone/>
              <a:defRPr sz="2400">
                <a:solidFill>
                  <a:schemeClr val="bg1"/>
                </a:solidFill>
                <a:latin typeface="Agenda Regular" panose="02000603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EBD6C-CD9F-8AE7-3019-52A7E2E14A3A}"/>
              </a:ext>
            </a:extLst>
          </p:cNvPr>
          <p:cNvSpPr>
            <a:spLocks noGrp="1"/>
          </p:cNvSpPr>
          <p:nvPr>
            <p:ph type="dt" sz="half" idx="10"/>
          </p:nvPr>
        </p:nvSpPr>
        <p:spPr/>
        <p:txBody>
          <a:bodyPr lIns="0"/>
          <a:lstStyle>
            <a:lvl1pPr>
              <a:defRPr>
                <a:solidFill>
                  <a:schemeClr val="tx1">
                    <a:lumMod val="50000"/>
                    <a:lumOff val="50000"/>
                  </a:schemeClr>
                </a:solidFill>
                <a:latin typeface="Agenda Regular" panose="02000603040000020004" pitchFamily="50" charset="0"/>
              </a:defRPr>
            </a:lvl1pPr>
          </a:lstStyle>
          <a:p>
            <a:fld id="{3458A748-CD8B-4348-B240-10138B83A4DF}" type="datetime2">
              <a:rPr lang="en-US" smtClean="0"/>
              <a:pPr/>
              <a:t>Thursday, June 20, 2024</a:t>
            </a:fld>
            <a:endParaRPr lang="en-US"/>
          </a:p>
        </p:txBody>
      </p:sp>
      <p:sp>
        <p:nvSpPr>
          <p:cNvPr id="5" name="Footer Placeholder 4">
            <a:extLst>
              <a:ext uri="{FF2B5EF4-FFF2-40B4-BE49-F238E27FC236}">
                <a16:creationId xmlns:a16="http://schemas.microsoft.com/office/drawing/2014/main" id="{691F35EA-3CF8-0D32-4FBC-63A41B7F0B4E}"/>
              </a:ext>
            </a:extLst>
          </p:cNvPr>
          <p:cNvSpPr>
            <a:spLocks noGrp="1"/>
          </p:cNvSpPr>
          <p:nvPr>
            <p:ph type="ftr" sz="quarter" idx="11"/>
          </p:nvPr>
        </p:nvSpPr>
        <p:spPr/>
        <p:txBody>
          <a:bodyPr/>
          <a:lstStyle>
            <a:lvl1pPr>
              <a:defRPr>
                <a:solidFill>
                  <a:schemeClr val="tx1">
                    <a:lumMod val="50000"/>
                    <a:lumOff val="50000"/>
                  </a:schemeClr>
                </a:solidFill>
                <a:latin typeface="Agenda Regular" panose="02000603040000020004" pitchFamily="50" charset="0"/>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791BA1E3-F08E-ED5C-941C-98BEC1587067}"/>
              </a:ext>
            </a:extLst>
          </p:cNvPr>
          <p:cNvSpPr>
            <a:spLocks noGrp="1"/>
          </p:cNvSpPr>
          <p:nvPr>
            <p:ph type="sldNum" sz="quarter" idx="12"/>
          </p:nvPr>
        </p:nvSpPr>
        <p:spPr/>
        <p:txBody>
          <a:bodyPr rIns="0"/>
          <a:lstStyle>
            <a:lvl1pPr>
              <a:defRPr>
                <a:solidFill>
                  <a:schemeClr val="tx1">
                    <a:lumMod val="50000"/>
                    <a:lumOff val="50000"/>
                  </a:schemeClr>
                </a:solidFill>
                <a:latin typeface="Agenda Regular" panose="02000603040000020004" pitchFamily="50" charset="0"/>
              </a:defRPr>
            </a:lvl1pPr>
          </a:lstStyle>
          <a:p>
            <a:fld id="{B7FFBF13-09B9-0B45-B07D-E3BC50D8DEB3}"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1F1859C3-E3DC-131E-6607-8420DA95EF61}"/>
              </a:ext>
            </a:extLst>
          </p:cNvPr>
          <p:cNvPicPr>
            <a:picLocks noChangeAspect="1"/>
          </p:cNvPicPr>
          <p:nvPr userDrawn="1"/>
        </p:nvPicPr>
        <p:blipFill>
          <a:blip r:embed="rId4"/>
          <a:stretch>
            <a:fillRect/>
          </a:stretch>
        </p:blipFill>
        <p:spPr>
          <a:xfrm>
            <a:off x="5450885" y="6106963"/>
            <a:ext cx="1290231" cy="457200"/>
          </a:xfrm>
          <a:prstGeom prst="rect">
            <a:avLst/>
          </a:prstGeom>
        </p:spPr>
      </p:pic>
      <p:cxnSp>
        <p:nvCxnSpPr>
          <p:cNvPr id="9" name="Straight Connector 8">
            <a:extLst>
              <a:ext uri="{FF2B5EF4-FFF2-40B4-BE49-F238E27FC236}">
                <a16:creationId xmlns:a16="http://schemas.microsoft.com/office/drawing/2014/main" id="{60DA7B86-8753-9D35-3F0E-23BD83A9F99A}"/>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1315DF4-70B5-634B-31CF-94EA5DE763C3}"/>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6892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D7382-CD16-6423-675E-6E21B01129EA}"/>
              </a:ext>
            </a:extLst>
          </p:cNvPr>
          <p:cNvSpPr>
            <a:spLocks noGrp="1"/>
          </p:cNvSpPr>
          <p:nvPr>
            <p:ph idx="1"/>
          </p:nvPr>
        </p:nvSpPr>
        <p:spPr>
          <a:xfrm>
            <a:off x="228600" y="1279386"/>
            <a:ext cx="11731752" cy="4484800"/>
          </a:xfrm>
        </p:spPr>
        <p:txBody>
          <a:bodyPr/>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E74CD1D0-362F-E653-5AE6-CC36C5836663}"/>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8" name="Straight Connector 7">
            <a:extLst>
              <a:ext uri="{FF2B5EF4-FFF2-40B4-BE49-F238E27FC236}">
                <a16:creationId xmlns:a16="http://schemas.microsoft.com/office/drawing/2014/main" id="{9BA4C314-AD05-73D9-6AA0-510CDACA3D2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0788ACB6-9340-C42E-C97B-BF7CBBADC05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0" name="Date Placeholder 9">
            <a:extLst>
              <a:ext uri="{FF2B5EF4-FFF2-40B4-BE49-F238E27FC236}">
                <a16:creationId xmlns:a16="http://schemas.microsoft.com/office/drawing/2014/main" id="{331B96C0-6C6D-FEDC-69C2-87979A504CDD}"/>
              </a:ext>
            </a:extLst>
          </p:cNvPr>
          <p:cNvSpPr>
            <a:spLocks noGrp="1"/>
          </p:cNvSpPr>
          <p:nvPr>
            <p:ph type="dt" sz="half" idx="10"/>
          </p:nvPr>
        </p:nvSpPr>
        <p:spPr>
          <a:xfrm>
            <a:off x="240890" y="6381600"/>
            <a:ext cx="2743200" cy="365125"/>
          </a:xfrm>
        </p:spPr>
        <p:txBody>
          <a:bodyPr lIns="0"/>
          <a:lstStyle>
            <a:lvl1pPr>
              <a:defRPr>
                <a:latin typeface="Agenda Regular" panose="02000603040000020004" pitchFamily="50" charset="0"/>
              </a:defRPr>
            </a:lvl1pPr>
          </a:lstStyle>
          <a:p>
            <a:fld id="{09FAD6EF-F513-454E-B311-2C509977A45E}" type="datetime2">
              <a:rPr lang="en-US" smtClean="0"/>
              <a:pPr/>
              <a:t>Thursday, June 20, 2024</a:t>
            </a:fld>
            <a:endParaRPr lang="en-US"/>
          </a:p>
        </p:txBody>
      </p:sp>
      <p:sp>
        <p:nvSpPr>
          <p:cNvPr id="11" name="Footer Placeholder 10">
            <a:extLst>
              <a:ext uri="{FF2B5EF4-FFF2-40B4-BE49-F238E27FC236}">
                <a16:creationId xmlns:a16="http://schemas.microsoft.com/office/drawing/2014/main" id="{38D79246-5A86-9084-D400-61D7285576BE}"/>
              </a:ext>
            </a:extLst>
          </p:cNvPr>
          <p:cNvSpPr>
            <a:spLocks noGrp="1"/>
          </p:cNvSpPr>
          <p:nvPr>
            <p:ph type="ftr" sz="quarter" idx="11"/>
          </p:nvPr>
        </p:nvSpPr>
        <p:spPr>
          <a:xfrm>
            <a:off x="7239000" y="6381600"/>
            <a:ext cx="4114800" cy="365125"/>
          </a:xfrm>
        </p:spPr>
        <p:txBody>
          <a:bodyPr/>
          <a:lstStyle>
            <a:lvl1pPr algn="r">
              <a:defRPr>
                <a:latin typeface="Agenda Regular" panose="02000603040000020004" pitchFamily="50" charset="0"/>
              </a:defRPr>
            </a:lvl1pPr>
          </a:lstStyle>
          <a:p>
            <a:r>
              <a:rPr lang="en-US"/>
              <a:t>Henderson County Tourism Development Authority</a:t>
            </a:r>
          </a:p>
        </p:txBody>
      </p:sp>
      <p:sp>
        <p:nvSpPr>
          <p:cNvPr id="12" name="Slide Number Placeholder 11">
            <a:extLst>
              <a:ext uri="{FF2B5EF4-FFF2-40B4-BE49-F238E27FC236}">
                <a16:creationId xmlns:a16="http://schemas.microsoft.com/office/drawing/2014/main" id="{48CCAA46-D3D9-FD24-180C-B54DC4F5F74A}"/>
              </a:ext>
            </a:extLst>
          </p:cNvPr>
          <p:cNvSpPr>
            <a:spLocks noGrp="1"/>
          </p:cNvSpPr>
          <p:nvPr>
            <p:ph type="sldNum" sz="quarter" idx="12"/>
          </p:nvPr>
        </p:nvSpPr>
        <p:spPr>
          <a:xfrm>
            <a:off x="11474244" y="6381600"/>
            <a:ext cx="476865" cy="365125"/>
          </a:xfrm>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sp>
        <p:nvSpPr>
          <p:cNvPr id="13" name="Title 12">
            <a:extLst>
              <a:ext uri="{FF2B5EF4-FFF2-40B4-BE49-F238E27FC236}">
                <a16:creationId xmlns:a16="http://schemas.microsoft.com/office/drawing/2014/main" id="{D21278BD-2DB1-FD8E-8125-2007A4245044}"/>
              </a:ext>
            </a:extLst>
          </p:cNvPr>
          <p:cNvSpPr>
            <a:spLocks noGrp="1"/>
          </p:cNvSpPr>
          <p:nvPr>
            <p:ph type="title" hasCustomPrompt="1"/>
          </p:nvPr>
        </p:nvSpPr>
        <p:spPr>
          <a:xfrm>
            <a:off x="228599" y="228601"/>
            <a:ext cx="11731751" cy="1004748"/>
          </a:xfrm>
        </p:spPr>
        <p:txBody>
          <a:bodyPr/>
          <a:lstStyle/>
          <a:p>
            <a:r>
              <a:rPr lang="en-US"/>
              <a:t>click to edit master title style</a:t>
            </a:r>
          </a:p>
        </p:txBody>
      </p:sp>
    </p:spTree>
    <p:extLst>
      <p:ext uri="{BB962C8B-B14F-4D97-AF65-F5344CB8AC3E}">
        <p14:creationId xmlns:p14="http://schemas.microsoft.com/office/powerpoint/2010/main" val="1141962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 Ligh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rgbClr val="4D4D4F"/>
                </a:solidFill>
                <a:latin typeface="Agenda Regular" panose="02000603040000020004" pitchFamily="50" charset="0"/>
              </a:defRPr>
            </a:lvl1pPr>
          </a:lstStyle>
          <a:p>
            <a:pPr lvl="0"/>
            <a:r>
              <a:rPr lang="en-US"/>
              <a:t>Click to edit Master text styles</a:t>
            </a:r>
          </a:p>
        </p:txBody>
      </p:sp>
    </p:spTree>
    <p:extLst>
      <p:ext uri="{BB962C8B-B14F-4D97-AF65-F5344CB8AC3E}">
        <p14:creationId xmlns:p14="http://schemas.microsoft.com/office/powerpoint/2010/main" val="187645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 Dark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solidFill>
                  <a:schemeClr val="bg1"/>
                </a:solidFill>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solidFill>
                  <a:schemeClr val="bg1"/>
                </a:solidFill>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solidFill>
                  <a:schemeClr val="bg1"/>
                </a:solidFill>
                <a:latin typeface="Agenda Regular" panose="02000603040000020004" pitchFamily="50" charset="0"/>
              </a:defRPr>
            </a:lvl1pPr>
          </a:lstStyle>
          <a:p>
            <a:fld id="{B7FFBF13-09B9-0B45-B07D-E3BC50D8DEB3}" type="slidenum">
              <a:rPr lang="en-US" smtClean="0"/>
              <a:pPr/>
              <a:t>‹#›</a:t>
            </a:fld>
            <a:endParaRPr lang="en-US"/>
          </a:p>
        </p:txBody>
      </p:sp>
      <p:pic>
        <p:nvPicPr>
          <p:cNvPr id="6" name="Picture 5">
            <a:extLst>
              <a:ext uri="{FF2B5EF4-FFF2-40B4-BE49-F238E27FC236}">
                <a16:creationId xmlns:a16="http://schemas.microsoft.com/office/drawing/2014/main" id="{B47127F6-3D3B-400C-6018-AE2CF783A2F4}"/>
              </a:ext>
            </a:extLst>
          </p:cNvPr>
          <p:cNvPicPr>
            <a:picLocks noChangeAspect="1"/>
          </p:cNvPicPr>
          <p:nvPr userDrawn="1"/>
        </p:nvPicPr>
        <p:blipFill>
          <a:blip r:embed="rId2"/>
          <a:srcRect/>
          <a:stretch/>
        </p:blipFill>
        <p:spPr>
          <a:xfrm>
            <a:off x="5450885" y="6106964"/>
            <a:ext cx="1290231" cy="457198"/>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chemeClr val="bg1"/>
                </a:solidFill>
                <a:latin typeface="Agenda Regular" panose="02000603040000020004" pitchFamily="50" charset="0"/>
              </a:defRPr>
            </a:lvl1pPr>
          </a:lstStyle>
          <a:p>
            <a:pPr lvl="0"/>
            <a:r>
              <a:rPr lang="en-US"/>
              <a:t>Click to edit Master text styles</a:t>
            </a:r>
          </a:p>
        </p:txBody>
      </p:sp>
    </p:spTree>
    <p:extLst>
      <p:ext uri="{BB962C8B-B14F-4D97-AF65-F5344CB8AC3E}">
        <p14:creationId xmlns:p14="http://schemas.microsoft.com/office/powerpoint/2010/main" val="1615947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ank You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F60C27-C3A5-23C6-43D1-379063C17E32}"/>
              </a:ext>
            </a:extLst>
          </p:cNvPr>
          <p:cNvSpPr>
            <a:spLocks noGrp="1"/>
          </p:cNvSpPr>
          <p:nvPr>
            <p:ph type="pic" sz="quarter" idx="13"/>
          </p:nvPr>
        </p:nvSpPr>
        <p:spPr>
          <a:xfrm>
            <a:off x="0" y="-1"/>
            <a:ext cx="12192000" cy="6858001"/>
          </a:xfrm>
        </p:spPr>
        <p:txBody>
          <a:bodyPr/>
          <a:lstStyle>
            <a:lvl1pPr>
              <a:defRPr>
                <a:latin typeface="Agenda Regular" panose="02000603040000020004" pitchFamily="50" charset="0"/>
              </a:defRPr>
            </a:lvl1pPr>
          </a:lstStyle>
          <a:p>
            <a:endParaRPr lang="en-US"/>
          </a:p>
        </p:txBody>
      </p:sp>
      <p:sp>
        <p:nvSpPr>
          <p:cNvPr id="10" name="Picture Placeholder 9">
            <a:extLst>
              <a:ext uri="{FF2B5EF4-FFF2-40B4-BE49-F238E27FC236}">
                <a16:creationId xmlns:a16="http://schemas.microsoft.com/office/drawing/2014/main" id="{3422FF2A-34F1-7A4B-BC2B-EF2F8F886C68}"/>
              </a:ext>
            </a:extLst>
          </p:cNvPr>
          <p:cNvSpPr>
            <a:spLocks noGrp="1" noChangeAspect="1"/>
          </p:cNvSpPr>
          <p:nvPr>
            <p:ph type="pic" sz="quarter" idx="14" hasCustomPrompt="1"/>
          </p:nvPr>
        </p:nvSpPr>
        <p:spPr>
          <a:xfrm>
            <a:off x="4495800" y="1272172"/>
            <a:ext cx="3200400" cy="1134076"/>
          </a:xfrm>
        </p:spPr>
        <p:txBody>
          <a:bodyPr anchor="ctr"/>
          <a:lstStyle>
            <a:lvl1pPr marL="0" indent="0" algn="ctr">
              <a:buNone/>
              <a:defRPr>
                <a:latin typeface="Agenda Regular" panose="02000603040000020004" pitchFamily="50" charset="0"/>
              </a:defRPr>
            </a:lvl1pPr>
          </a:lstStyle>
          <a:p>
            <a:r>
              <a:rPr lang="en-US"/>
              <a:t>Hendersonville Logo</a:t>
            </a:r>
          </a:p>
        </p:txBody>
      </p:sp>
      <p:sp>
        <p:nvSpPr>
          <p:cNvPr id="14" name="Text Placeholder 13">
            <a:extLst>
              <a:ext uri="{FF2B5EF4-FFF2-40B4-BE49-F238E27FC236}">
                <a16:creationId xmlns:a16="http://schemas.microsoft.com/office/drawing/2014/main" id="{C19B4F0B-1B3F-834C-5F83-029045BACE5F}"/>
              </a:ext>
            </a:extLst>
          </p:cNvPr>
          <p:cNvSpPr>
            <a:spLocks noGrp="1"/>
          </p:cNvSpPr>
          <p:nvPr>
            <p:ph type="body" sz="quarter" idx="15" hasCustomPrompt="1"/>
          </p:nvPr>
        </p:nvSpPr>
        <p:spPr>
          <a:xfrm>
            <a:off x="1541463" y="2676647"/>
            <a:ext cx="9109075" cy="1294838"/>
          </a:xfrm>
        </p:spPr>
        <p:txBody>
          <a:bodyPr anchor="ctr">
            <a:noAutofit/>
          </a:bodyPr>
          <a:lstStyle>
            <a:lvl1pPr marL="0" indent="0" algn="ctr">
              <a:lnSpc>
                <a:spcPct val="70000"/>
              </a:lnSpc>
              <a:buNone/>
              <a:defRPr sz="9600">
                <a:solidFill>
                  <a:srgbClr val="5E6C38"/>
                </a:solidFill>
                <a:latin typeface="Trade Supply Rounded" pitchFamily="2" charset="0"/>
              </a:defRPr>
            </a:lvl1pPr>
            <a:lvl2pPr>
              <a:defRPr sz="3200">
                <a:latin typeface="Trade Supply Rounded" pitchFamily="2" charset="0"/>
              </a:defRPr>
            </a:lvl2pPr>
            <a:lvl3pPr>
              <a:defRPr sz="3200">
                <a:latin typeface="Trade Supply Rounded" pitchFamily="2" charset="0"/>
              </a:defRPr>
            </a:lvl3pPr>
            <a:lvl4pPr>
              <a:defRPr sz="3200">
                <a:latin typeface="Trade Supply Rounded" pitchFamily="2" charset="0"/>
              </a:defRPr>
            </a:lvl4pPr>
            <a:lvl5pPr>
              <a:defRPr sz="3200">
                <a:latin typeface="Trade Supply Rounded" pitchFamily="2" charset="0"/>
              </a:defRPr>
            </a:lvl5pPr>
          </a:lstStyle>
          <a:p>
            <a:pPr lvl="0"/>
            <a:r>
              <a:rPr lang="en-US"/>
              <a:t>thank you text</a:t>
            </a:r>
          </a:p>
        </p:txBody>
      </p:sp>
    </p:spTree>
    <p:extLst>
      <p:ext uri="{BB962C8B-B14F-4D97-AF65-F5344CB8AC3E}">
        <p14:creationId xmlns:p14="http://schemas.microsoft.com/office/powerpoint/2010/main" val="206798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2">
    <p:spTree>
      <p:nvGrpSpPr>
        <p:cNvPr id="1" name=""/>
        <p:cNvGrpSpPr/>
        <p:nvPr/>
      </p:nvGrpSpPr>
      <p:grpSpPr>
        <a:xfrm>
          <a:off x="0" y="0"/>
          <a:ext cx="0" cy="0"/>
          <a:chOff x="0" y="0"/>
          <a:chExt cx="0" cy="0"/>
        </a:xfrm>
      </p:grpSpPr>
      <p:pic>
        <p:nvPicPr>
          <p:cNvPr id="5" name="Picture 4" descr="A close up of a person's skin&#10;&#10;Description automatically generated with medium confidence">
            <a:extLst>
              <a:ext uri="{FF2B5EF4-FFF2-40B4-BE49-F238E27FC236}">
                <a16:creationId xmlns:a16="http://schemas.microsoft.com/office/drawing/2014/main" id="{5DCE7D3A-04BD-AEAF-D477-A2F09E00D3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3422FF2A-34F1-7A4B-BC2B-EF2F8F886C68}"/>
              </a:ext>
            </a:extLst>
          </p:cNvPr>
          <p:cNvSpPr>
            <a:spLocks noGrp="1" noChangeAspect="1"/>
          </p:cNvSpPr>
          <p:nvPr>
            <p:ph type="pic" sz="quarter" idx="14" hasCustomPrompt="1"/>
          </p:nvPr>
        </p:nvSpPr>
        <p:spPr>
          <a:xfrm>
            <a:off x="4495800" y="1271016"/>
            <a:ext cx="3200400" cy="1134076"/>
          </a:xfrm>
        </p:spPr>
        <p:txBody>
          <a:bodyPr anchor="ctr"/>
          <a:lstStyle>
            <a:lvl1pPr marL="0" indent="0" algn="ctr">
              <a:buNone/>
              <a:defRPr>
                <a:latin typeface="Agenda Regular" panose="02000603040000020004" pitchFamily="50" charset="0"/>
              </a:defRPr>
            </a:lvl1pPr>
          </a:lstStyle>
          <a:p>
            <a:r>
              <a:rPr lang="en-US"/>
              <a:t>Hendersonville Logo</a:t>
            </a:r>
          </a:p>
        </p:txBody>
      </p:sp>
      <p:sp>
        <p:nvSpPr>
          <p:cNvPr id="14" name="Text Placeholder 13">
            <a:extLst>
              <a:ext uri="{FF2B5EF4-FFF2-40B4-BE49-F238E27FC236}">
                <a16:creationId xmlns:a16="http://schemas.microsoft.com/office/drawing/2014/main" id="{C19B4F0B-1B3F-834C-5F83-029045BACE5F}"/>
              </a:ext>
            </a:extLst>
          </p:cNvPr>
          <p:cNvSpPr>
            <a:spLocks noGrp="1"/>
          </p:cNvSpPr>
          <p:nvPr>
            <p:ph type="body" sz="quarter" idx="15" hasCustomPrompt="1"/>
          </p:nvPr>
        </p:nvSpPr>
        <p:spPr>
          <a:xfrm>
            <a:off x="1541463" y="2676647"/>
            <a:ext cx="9109075" cy="1294838"/>
          </a:xfrm>
        </p:spPr>
        <p:txBody>
          <a:bodyPr anchor="ctr">
            <a:noAutofit/>
          </a:bodyPr>
          <a:lstStyle>
            <a:lvl1pPr marL="0" indent="0" algn="ctr">
              <a:lnSpc>
                <a:spcPct val="70000"/>
              </a:lnSpc>
              <a:buNone/>
              <a:defRPr sz="9600">
                <a:solidFill>
                  <a:schemeClr val="bg1"/>
                </a:solidFill>
                <a:latin typeface="Trade Supply Rounded" pitchFamily="2" charset="0"/>
              </a:defRPr>
            </a:lvl1pPr>
            <a:lvl2pPr>
              <a:defRPr sz="3200">
                <a:latin typeface="Trade Supply Rounded" pitchFamily="2" charset="0"/>
              </a:defRPr>
            </a:lvl2pPr>
            <a:lvl3pPr>
              <a:defRPr sz="3200">
                <a:latin typeface="Trade Supply Rounded" pitchFamily="2" charset="0"/>
              </a:defRPr>
            </a:lvl3pPr>
            <a:lvl4pPr>
              <a:defRPr sz="3200">
                <a:latin typeface="Trade Supply Rounded" pitchFamily="2" charset="0"/>
              </a:defRPr>
            </a:lvl4pPr>
            <a:lvl5pPr>
              <a:defRPr sz="3200">
                <a:latin typeface="Trade Supply Rounded" pitchFamily="2" charset="0"/>
              </a:defRPr>
            </a:lvl5pPr>
          </a:lstStyle>
          <a:p>
            <a:pPr lvl="0"/>
            <a:r>
              <a:rPr lang="en-US"/>
              <a:t>thank you text</a:t>
            </a:r>
          </a:p>
        </p:txBody>
      </p:sp>
    </p:spTree>
    <p:extLst>
      <p:ext uri="{BB962C8B-B14F-4D97-AF65-F5344CB8AC3E}">
        <p14:creationId xmlns:p14="http://schemas.microsoft.com/office/powerpoint/2010/main" val="2082140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 Ligh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rgbClr val="4D4D4F"/>
                </a:solidFill>
                <a:latin typeface="Agenda Regular" panose="02000603040000020004" pitchFamily="50" charset="0"/>
              </a:defRPr>
            </a:lvl1pPr>
          </a:lstStyle>
          <a:p>
            <a:pPr lvl="0"/>
            <a:r>
              <a:rPr lang="en-US"/>
              <a:t>Click to edit Master text styles</a:t>
            </a:r>
          </a:p>
        </p:txBody>
      </p:sp>
    </p:spTree>
    <p:extLst>
      <p:ext uri="{BB962C8B-B14F-4D97-AF65-F5344CB8AC3E}">
        <p14:creationId xmlns:p14="http://schemas.microsoft.com/office/powerpoint/2010/main" val="3198057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lank - Light Colo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p>
            <a:fld id="{A2EEC14D-E437-5041-A4D3-D5E727397E9A}" type="datetime2">
              <a:rPr lang="en-US" smtClean="0"/>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p>
            <a:fld id="{B7FFBF13-09B9-0B45-B07D-E3BC50D8DEB3}" type="slidenum">
              <a:rPr lang="en-US" smtClean="0"/>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rgbClr val="4D4D4F"/>
                </a:solidFill>
              </a:defRPr>
            </a:lvl1pPr>
          </a:lstStyle>
          <a:p>
            <a:pPr lvl="0"/>
            <a:r>
              <a:rPr lang="en-US"/>
              <a:t>Click to edit Master text styles</a:t>
            </a:r>
          </a:p>
        </p:txBody>
      </p:sp>
    </p:spTree>
    <p:extLst>
      <p:ext uri="{BB962C8B-B14F-4D97-AF65-F5344CB8AC3E}">
        <p14:creationId xmlns:p14="http://schemas.microsoft.com/office/powerpoint/2010/main" val="2534046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EB160E-3881-2EC8-B14F-689C1D181F2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CD62A1-21AC-A6CA-2E10-BB12C059C14B}"/>
              </a:ext>
            </a:extLst>
          </p:cNvPr>
          <p:cNvSpPr>
            <a:spLocks noGrp="1"/>
          </p:cNvSpPr>
          <p:nvPr>
            <p:ph type="ctrTitle" hasCustomPrompt="1"/>
          </p:nvPr>
        </p:nvSpPr>
        <p:spPr>
          <a:xfrm>
            <a:off x="228600" y="4823389"/>
            <a:ext cx="11731752" cy="751502"/>
          </a:xfrm>
        </p:spPr>
        <p:txBody>
          <a:bodyPr anchor="b"/>
          <a:lstStyle>
            <a:lvl1pPr algn="ctr">
              <a:defRPr sz="6000">
                <a:solidFill>
                  <a:srgbClr val="5E6C38"/>
                </a:solidFill>
                <a:latin typeface="Trade Supply Rounde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0BF4EF1-8020-844A-D835-E952E443A905}"/>
              </a:ext>
            </a:extLst>
          </p:cNvPr>
          <p:cNvSpPr>
            <a:spLocks noGrp="1"/>
          </p:cNvSpPr>
          <p:nvPr>
            <p:ph type="subTitle" idx="1"/>
          </p:nvPr>
        </p:nvSpPr>
        <p:spPr>
          <a:xfrm>
            <a:off x="228601" y="5582059"/>
            <a:ext cx="11731752" cy="365125"/>
          </a:xfrm>
        </p:spPr>
        <p:txBody>
          <a:bodyPr>
            <a:normAutofit/>
          </a:bodyPr>
          <a:lstStyle>
            <a:lvl1pPr marL="0" indent="0" algn="ctr">
              <a:buNone/>
              <a:defRPr sz="2000">
                <a:solidFill>
                  <a:srgbClr val="4D4D4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Picture Placeholder 17">
            <a:extLst>
              <a:ext uri="{FF2B5EF4-FFF2-40B4-BE49-F238E27FC236}">
                <a16:creationId xmlns:a16="http://schemas.microsoft.com/office/drawing/2014/main" id="{7BC8698E-5D5D-827D-006F-91043DE13E3A}"/>
              </a:ext>
            </a:extLst>
          </p:cNvPr>
          <p:cNvSpPr>
            <a:spLocks noGrp="1" noChangeAspect="1"/>
          </p:cNvSpPr>
          <p:nvPr>
            <p:ph type="pic" sz="quarter" idx="13"/>
          </p:nvPr>
        </p:nvSpPr>
        <p:spPr>
          <a:xfrm>
            <a:off x="228600" y="228600"/>
            <a:ext cx="11731752" cy="4572000"/>
          </a:xfrm>
        </p:spPr>
        <p:txBody>
          <a:bodyPr/>
          <a:lstStyle>
            <a:lvl1pPr>
              <a:defRPr>
                <a:solidFill>
                  <a:srgbClr val="4D4D4F"/>
                </a:solidFill>
              </a:defRPr>
            </a:lvl1pPr>
          </a:lstStyle>
          <a:p>
            <a:endParaRPr lang="en-US"/>
          </a:p>
        </p:txBody>
      </p:sp>
      <p:sp>
        <p:nvSpPr>
          <p:cNvPr id="27" name="Date Placeholder 26">
            <a:extLst>
              <a:ext uri="{FF2B5EF4-FFF2-40B4-BE49-F238E27FC236}">
                <a16:creationId xmlns:a16="http://schemas.microsoft.com/office/drawing/2014/main" id="{382FF07A-FCE4-1AC3-F59A-5F826AAEFDE8}"/>
              </a:ext>
            </a:extLst>
          </p:cNvPr>
          <p:cNvSpPr>
            <a:spLocks noGrp="1"/>
          </p:cNvSpPr>
          <p:nvPr>
            <p:ph type="dt" sz="half" idx="14"/>
          </p:nvPr>
        </p:nvSpPr>
        <p:spPr/>
        <p:txBody>
          <a:bodyPr lIns="0"/>
          <a:lstStyle/>
          <a:p>
            <a:fld id="{56038EE9-EF64-A142-89BA-EF016EB18D16}" type="datetime2">
              <a:rPr lang="en-US" smtClean="0"/>
              <a:t>Thursday, June 20, 2024</a:t>
            </a:fld>
            <a:endParaRPr lang="en-US"/>
          </a:p>
        </p:txBody>
      </p:sp>
      <p:sp>
        <p:nvSpPr>
          <p:cNvPr id="28" name="Footer Placeholder 27">
            <a:extLst>
              <a:ext uri="{FF2B5EF4-FFF2-40B4-BE49-F238E27FC236}">
                <a16:creationId xmlns:a16="http://schemas.microsoft.com/office/drawing/2014/main" id="{01921AA1-6C50-376E-611C-9F1606D7E91C}"/>
              </a:ext>
            </a:extLst>
          </p:cNvPr>
          <p:cNvSpPr>
            <a:spLocks noGrp="1"/>
          </p:cNvSpPr>
          <p:nvPr>
            <p:ph type="ftr" sz="quarter" idx="15"/>
          </p:nvPr>
        </p:nvSpPr>
        <p:spPr/>
        <p:txBody>
          <a:bodyPr/>
          <a:lstStyle/>
          <a:p>
            <a:r>
              <a:rPr lang="en-US"/>
              <a:t>Henderson County Tourism Development Authority</a:t>
            </a:r>
          </a:p>
        </p:txBody>
      </p:sp>
      <p:sp>
        <p:nvSpPr>
          <p:cNvPr id="29" name="Slide Number Placeholder 28">
            <a:extLst>
              <a:ext uri="{FF2B5EF4-FFF2-40B4-BE49-F238E27FC236}">
                <a16:creationId xmlns:a16="http://schemas.microsoft.com/office/drawing/2014/main" id="{8D1BCBD9-085C-A6A5-CA4B-445C40A72B45}"/>
              </a:ext>
            </a:extLst>
          </p:cNvPr>
          <p:cNvSpPr>
            <a:spLocks noGrp="1"/>
          </p:cNvSpPr>
          <p:nvPr>
            <p:ph type="sldNum" sz="quarter" idx="16"/>
          </p:nvPr>
        </p:nvSpPr>
        <p:spPr/>
        <p:txBody>
          <a:bodyPr/>
          <a:lstStyle/>
          <a:p>
            <a:fld id="{B7FFBF13-09B9-0B45-B07D-E3BC50D8DEB3}" type="slidenum">
              <a:rPr lang="en-US" smtClean="0"/>
              <a:pPr/>
              <a:t>‹#›</a:t>
            </a:fld>
            <a:endParaRPr lang="en-US"/>
          </a:p>
        </p:txBody>
      </p:sp>
      <p:pic>
        <p:nvPicPr>
          <p:cNvPr id="30" name="Picture 29" descr="A picture containing logo&#10;&#10;Description automatically generated">
            <a:extLst>
              <a:ext uri="{FF2B5EF4-FFF2-40B4-BE49-F238E27FC236}">
                <a16:creationId xmlns:a16="http://schemas.microsoft.com/office/drawing/2014/main" id="{46AB2033-1951-276D-AB94-0D5F5484D05B}"/>
              </a:ext>
            </a:extLst>
          </p:cNvPr>
          <p:cNvPicPr>
            <a:picLocks noChangeAspect="1"/>
          </p:cNvPicPr>
          <p:nvPr userDrawn="1"/>
        </p:nvPicPr>
        <p:blipFill>
          <a:blip r:embed="rId3"/>
          <a:stretch>
            <a:fillRect/>
          </a:stretch>
        </p:blipFill>
        <p:spPr>
          <a:xfrm>
            <a:off x="5450885" y="6106963"/>
            <a:ext cx="1290231" cy="457200"/>
          </a:xfrm>
          <a:prstGeom prst="rect">
            <a:avLst/>
          </a:prstGeom>
        </p:spPr>
      </p:pic>
      <p:cxnSp>
        <p:nvCxnSpPr>
          <p:cNvPr id="31" name="Straight Connector 30">
            <a:extLst>
              <a:ext uri="{FF2B5EF4-FFF2-40B4-BE49-F238E27FC236}">
                <a16:creationId xmlns:a16="http://schemas.microsoft.com/office/drawing/2014/main" id="{1A53FE61-1468-A53B-7190-671D1043B9A1}"/>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D4249B03-DC24-8EAC-35F6-0CE558166BC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968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41E2D-4FCD-9B02-AB17-16249699890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close up of a person's skin&#10;&#10;Description automatically generated with medium confidence">
            <a:extLst>
              <a:ext uri="{FF2B5EF4-FFF2-40B4-BE49-F238E27FC236}">
                <a16:creationId xmlns:a16="http://schemas.microsoft.com/office/drawing/2014/main" id="{F1753CC0-7271-2781-BBDA-C4D6C7ABB310}"/>
              </a:ext>
            </a:extLst>
          </p:cNvPr>
          <p:cNvPicPr>
            <a:picLocks noChangeAspect="1"/>
          </p:cNvPicPr>
          <p:nvPr userDrawn="1"/>
        </p:nvPicPr>
        <p:blipFill>
          <a:blip r:embed="rId3"/>
          <a:stretch>
            <a:fillRect/>
          </a:stretch>
        </p:blipFill>
        <p:spPr>
          <a:xfrm>
            <a:off x="227074" y="228601"/>
            <a:ext cx="11731752" cy="5584526"/>
          </a:xfrm>
          <a:prstGeom prst="rect">
            <a:avLst/>
          </a:prstGeom>
        </p:spPr>
      </p:pic>
      <p:sp>
        <p:nvSpPr>
          <p:cNvPr id="2" name="Title 1">
            <a:extLst>
              <a:ext uri="{FF2B5EF4-FFF2-40B4-BE49-F238E27FC236}">
                <a16:creationId xmlns:a16="http://schemas.microsoft.com/office/drawing/2014/main" id="{BA730975-B800-76DE-D0A8-4459D3DBEFDE}"/>
              </a:ext>
            </a:extLst>
          </p:cNvPr>
          <p:cNvSpPr>
            <a:spLocks noGrp="1"/>
          </p:cNvSpPr>
          <p:nvPr>
            <p:ph type="title" hasCustomPrompt="1"/>
          </p:nvPr>
        </p:nvSpPr>
        <p:spPr>
          <a:xfrm>
            <a:off x="458724" y="1522421"/>
            <a:ext cx="11274552" cy="1798433"/>
          </a:xfrm>
        </p:spPr>
        <p:txBody>
          <a:bodyPr anchor="b"/>
          <a:lstStyle>
            <a:lvl1pPr algn="ctr">
              <a:lnSpc>
                <a:spcPct val="70000"/>
              </a:lnSpc>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DF77B4D-3844-EF48-4500-83A2EDE1F871}"/>
              </a:ext>
            </a:extLst>
          </p:cNvPr>
          <p:cNvSpPr>
            <a:spLocks noGrp="1"/>
          </p:cNvSpPr>
          <p:nvPr>
            <p:ph type="body" idx="1"/>
          </p:nvPr>
        </p:nvSpPr>
        <p:spPr>
          <a:xfrm>
            <a:off x="458724" y="3442888"/>
            <a:ext cx="11274552" cy="1510122"/>
          </a:xfrm>
        </p:spPr>
        <p:txBody>
          <a:bodyPr/>
          <a:lstStyle>
            <a:lvl1pPr marL="0" indent="0" algn="ctr">
              <a:lnSpc>
                <a:spcPct val="90000"/>
              </a:lnSpc>
              <a:buNone/>
              <a:defRPr sz="2400">
                <a:solidFill>
                  <a:schemeClr val="bg1"/>
                </a:solidFill>
                <a:latin typeface="Agenda Regular" panose="02000603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EBD6C-CD9F-8AE7-3019-52A7E2E14A3A}"/>
              </a:ext>
            </a:extLst>
          </p:cNvPr>
          <p:cNvSpPr>
            <a:spLocks noGrp="1"/>
          </p:cNvSpPr>
          <p:nvPr>
            <p:ph type="dt" sz="half" idx="10"/>
          </p:nvPr>
        </p:nvSpPr>
        <p:spPr/>
        <p:txBody>
          <a:bodyPr lIns="0"/>
          <a:lstStyle>
            <a:lvl1pPr>
              <a:defRPr>
                <a:solidFill>
                  <a:schemeClr val="tx1">
                    <a:lumMod val="50000"/>
                    <a:lumOff val="50000"/>
                  </a:schemeClr>
                </a:solidFill>
                <a:latin typeface="Agenda Regular" panose="02000603040000020004" pitchFamily="50" charset="0"/>
              </a:defRPr>
            </a:lvl1pPr>
          </a:lstStyle>
          <a:p>
            <a:fld id="{3458A748-CD8B-4348-B240-10138B83A4DF}" type="datetime2">
              <a:rPr lang="en-US" smtClean="0"/>
              <a:pPr/>
              <a:t>Thursday, June 20, 2024</a:t>
            </a:fld>
            <a:endParaRPr lang="en-US"/>
          </a:p>
        </p:txBody>
      </p:sp>
      <p:sp>
        <p:nvSpPr>
          <p:cNvPr id="5" name="Footer Placeholder 4">
            <a:extLst>
              <a:ext uri="{FF2B5EF4-FFF2-40B4-BE49-F238E27FC236}">
                <a16:creationId xmlns:a16="http://schemas.microsoft.com/office/drawing/2014/main" id="{691F35EA-3CF8-0D32-4FBC-63A41B7F0B4E}"/>
              </a:ext>
            </a:extLst>
          </p:cNvPr>
          <p:cNvSpPr>
            <a:spLocks noGrp="1"/>
          </p:cNvSpPr>
          <p:nvPr>
            <p:ph type="ftr" sz="quarter" idx="11"/>
          </p:nvPr>
        </p:nvSpPr>
        <p:spPr/>
        <p:txBody>
          <a:bodyPr/>
          <a:lstStyle>
            <a:lvl1pPr>
              <a:defRPr>
                <a:solidFill>
                  <a:schemeClr val="tx1">
                    <a:lumMod val="50000"/>
                    <a:lumOff val="50000"/>
                  </a:schemeClr>
                </a:solidFill>
                <a:latin typeface="Agenda Regular" panose="02000603040000020004" pitchFamily="50" charset="0"/>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791BA1E3-F08E-ED5C-941C-98BEC1587067}"/>
              </a:ext>
            </a:extLst>
          </p:cNvPr>
          <p:cNvSpPr>
            <a:spLocks noGrp="1"/>
          </p:cNvSpPr>
          <p:nvPr>
            <p:ph type="sldNum" sz="quarter" idx="12"/>
          </p:nvPr>
        </p:nvSpPr>
        <p:spPr/>
        <p:txBody>
          <a:bodyPr rIns="0"/>
          <a:lstStyle>
            <a:lvl1pPr>
              <a:defRPr>
                <a:solidFill>
                  <a:schemeClr val="tx1">
                    <a:lumMod val="50000"/>
                    <a:lumOff val="50000"/>
                  </a:schemeClr>
                </a:solidFill>
                <a:latin typeface="Agenda Regular" panose="02000603040000020004" pitchFamily="50" charset="0"/>
              </a:defRPr>
            </a:lvl1pPr>
          </a:lstStyle>
          <a:p>
            <a:fld id="{B7FFBF13-09B9-0B45-B07D-E3BC50D8DEB3}"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1F1859C3-E3DC-131E-6607-8420DA95EF61}"/>
              </a:ext>
            </a:extLst>
          </p:cNvPr>
          <p:cNvPicPr>
            <a:picLocks noChangeAspect="1"/>
          </p:cNvPicPr>
          <p:nvPr userDrawn="1"/>
        </p:nvPicPr>
        <p:blipFill>
          <a:blip r:embed="rId4"/>
          <a:stretch>
            <a:fillRect/>
          </a:stretch>
        </p:blipFill>
        <p:spPr>
          <a:xfrm>
            <a:off x="5450885" y="6106963"/>
            <a:ext cx="1290231" cy="457200"/>
          </a:xfrm>
          <a:prstGeom prst="rect">
            <a:avLst/>
          </a:prstGeom>
        </p:spPr>
      </p:pic>
      <p:cxnSp>
        <p:nvCxnSpPr>
          <p:cNvPr id="9" name="Straight Connector 8">
            <a:extLst>
              <a:ext uri="{FF2B5EF4-FFF2-40B4-BE49-F238E27FC236}">
                <a16:creationId xmlns:a16="http://schemas.microsoft.com/office/drawing/2014/main" id="{60DA7B86-8753-9D35-3F0E-23BD83A9F99A}"/>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1315DF4-70B5-634B-31CF-94EA5DE763C3}"/>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1712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hank You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F60C27-C3A5-23C6-43D1-379063C17E32}"/>
              </a:ext>
            </a:extLst>
          </p:cNvPr>
          <p:cNvSpPr>
            <a:spLocks noGrp="1"/>
          </p:cNvSpPr>
          <p:nvPr>
            <p:ph type="pic" sz="quarter" idx="13"/>
          </p:nvPr>
        </p:nvSpPr>
        <p:spPr>
          <a:xfrm>
            <a:off x="0" y="-1"/>
            <a:ext cx="12192000" cy="6858001"/>
          </a:xfrm>
        </p:spPr>
        <p:txBody>
          <a:bodyPr/>
          <a:lstStyle/>
          <a:p>
            <a:endParaRPr lang="en-US"/>
          </a:p>
        </p:txBody>
      </p:sp>
      <p:sp>
        <p:nvSpPr>
          <p:cNvPr id="10" name="Picture Placeholder 9">
            <a:extLst>
              <a:ext uri="{FF2B5EF4-FFF2-40B4-BE49-F238E27FC236}">
                <a16:creationId xmlns:a16="http://schemas.microsoft.com/office/drawing/2014/main" id="{3422FF2A-34F1-7A4B-BC2B-EF2F8F886C68}"/>
              </a:ext>
            </a:extLst>
          </p:cNvPr>
          <p:cNvSpPr>
            <a:spLocks noGrp="1" noChangeAspect="1"/>
          </p:cNvSpPr>
          <p:nvPr>
            <p:ph type="pic" sz="quarter" idx="14" hasCustomPrompt="1"/>
          </p:nvPr>
        </p:nvSpPr>
        <p:spPr>
          <a:xfrm>
            <a:off x="4495800" y="1272172"/>
            <a:ext cx="3200400" cy="1134076"/>
          </a:xfrm>
        </p:spPr>
        <p:txBody>
          <a:bodyPr anchor="ctr"/>
          <a:lstStyle>
            <a:lvl1pPr marL="0" indent="0" algn="ctr">
              <a:buNone/>
              <a:defRPr/>
            </a:lvl1pPr>
          </a:lstStyle>
          <a:p>
            <a:r>
              <a:rPr lang="en-US"/>
              <a:t>Hendersonville Logo</a:t>
            </a:r>
          </a:p>
        </p:txBody>
      </p:sp>
      <p:sp>
        <p:nvSpPr>
          <p:cNvPr id="14" name="Text Placeholder 13">
            <a:extLst>
              <a:ext uri="{FF2B5EF4-FFF2-40B4-BE49-F238E27FC236}">
                <a16:creationId xmlns:a16="http://schemas.microsoft.com/office/drawing/2014/main" id="{C19B4F0B-1B3F-834C-5F83-029045BACE5F}"/>
              </a:ext>
            </a:extLst>
          </p:cNvPr>
          <p:cNvSpPr>
            <a:spLocks noGrp="1"/>
          </p:cNvSpPr>
          <p:nvPr>
            <p:ph type="body" sz="quarter" idx="15" hasCustomPrompt="1"/>
          </p:nvPr>
        </p:nvSpPr>
        <p:spPr>
          <a:xfrm>
            <a:off x="1541463" y="2676647"/>
            <a:ext cx="9109075" cy="1294838"/>
          </a:xfrm>
        </p:spPr>
        <p:txBody>
          <a:bodyPr anchor="ctr">
            <a:noAutofit/>
          </a:bodyPr>
          <a:lstStyle>
            <a:lvl1pPr marL="0" indent="0" algn="ctr">
              <a:lnSpc>
                <a:spcPct val="70000"/>
              </a:lnSpc>
              <a:buNone/>
              <a:defRPr sz="9600">
                <a:solidFill>
                  <a:srgbClr val="5E6C38"/>
                </a:solidFill>
                <a:latin typeface="Trade Supply Rounded" pitchFamily="2" charset="0"/>
              </a:defRPr>
            </a:lvl1pPr>
            <a:lvl2pPr>
              <a:defRPr sz="3200">
                <a:latin typeface="Trade Supply Rounded" pitchFamily="2" charset="0"/>
              </a:defRPr>
            </a:lvl2pPr>
            <a:lvl3pPr>
              <a:defRPr sz="3200">
                <a:latin typeface="Trade Supply Rounded" pitchFamily="2" charset="0"/>
              </a:defRPr>
            </a:lvl3pPr>
            <a:lvl4pPr>
              <a:defRPr sz="3200">
                <a:latin typeface="Trade Supply Rounded" pitchFamily="2" charset="0"/>
              </a:defRPr>
            </a:lvl4pPr>
            <a:lvl5pPr>
              <a:defRPr sz="3200">
                <a:latin typeface="Trade Supply Rounded" pitchFamily="2" charset="0"/>
              </a:defRPr>
            </a:lvl5pPr>
          </a:lstStyle>
          <a:p>
            <a:pPr lvl="0"/>
            <a:r>
              <a:rPr lang="en-US"/>
              <a:t>thank you text</a:t>
            </a:r>
          </a:p>
        </p:txBody>
      </p:sp>
    </p:spTree>
    <p:extLst>
      <p:ext uri="{BB962C8B-B14F-4D97-AF65-F5344CB8AC3E}">
        <p14:creationId xmlns:p14="http://schemas.microsoft.com/office/powerpoint/2010/main" val="3745113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EB160E-3881-2EC8-B14F-689C1D181F2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CD62A1-21AC-A6CA-2E10-BB12C059C14B}"/>
              </a:ext>
            </a:extLst>
          </p:cNvPr>
          <p:cNvSpPr>
            <a:spLocks noGrp="1"/>
          </p:cNvSpPr>
          <p:nvPr>
            <p:ph type="ctrTitle" hasCustomPrompt="1"/>
          </p:nvPr>
        </p:nvSpPr>
        <p:spPr>
          <a:xfrm>
            <a:off x="228600" y="4823389"/>
            <a:ext cx="11731752" cy="751502"/>
          </a:xfrm>
        </p:spPr>
        <p:txBody>
          <a:bodyPr anchor="b"/>
          <a:lstStyle>
            <a:lvl1pPr algn="ctr">
              <a:defRPr sz="6000">
                <a:solidFill>
                  <a:srgbClr val="5E6C38"/>
                </a:solidFill>
                <a:latin typeface="Trade Supply Rounded"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0BF4EF1-8020-844A-D835-E952E443A905}"/>
              </a:ext>
            </a:extLst>
          </p:cNvPr>
          <p:cNvSpPr>
            <a:spLocks noGrp="1"/>
          </p:cNvSpPr>
          <p:nvPr>
            <p:ph type="subTitle" idx="1"/>
          </p:nvPr>
        </p:nvSpPr>
        <p:spPr>
          <a:xfrm>
            <a:off x="228601" y="5582059"/>
            <a:ext cx="11731752" cy="365125"/>
          </a:xfrm>
        </p:spPr>
        <p:txBody>
          <a:bodyPr>
            <a:normAutofit/>
          </a:bodyPr>
          <a:lstStyle>
            <a:lvl1pPr marL="0" indent="0" algn="ctr">
              <a:buNone/>
              <a:defRPr sz="2000">
                <a:solidFill>
                  <a:srgbClr val="4D4D4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Picture Placeholder 17">
            <a:extLst>
              <a:ext uri="{FF2B5EF4-FFF2-40B4-BE49-F238E27FC236}">
                <a16:creationId xmlns:a16="http://schemas.microsoft.com/office/drawing/2014/main" id="{7BC8698E-5D5D-827D-006F-91043DE13E3A}"/>
              </a:ext>
            </a:extLst>
          </p:cNvPr>
          <p:cNvSpPr>
            <a:spLocks noGrp="1" noChangeAspect="1"/>
          </p:cNvSpPr>
          <p:nvPr>
            <p:ph type="pic" sz="quarter" idx="13"/>
          </p:nvPr>
        </p:nvSpPr>
        <p:spPr>
          <a:xfrm>
            <a:off x="228600" y="228600"/>
            <a:ext cx="11731752" cy="4572000"/>
          </a:xfrm>
        </p:spPr>
        <p:txBody>
          <a:bodyPr/>
          <a:lstStyle>
            <a:lvl1pPr>
              <a:defRPr>
                <a:solidFill>
                  <a:srgbClr val="4D4D4F"/>
                </a:solidFill>
              </a:defRPr>
            </a:lvl1pPr>
          </a:lstStyle>
          <a:p>
            <a:endParaRPr lang="en-US"/>
          </a:p>
        </p:txBody>
      </p:sp>
      <p:sp>
        <p:nvSpPr>
          <p:cNvPr id="27" name="Date Placeholder 26">
            <a:extLst>
              <a:ext uri="{FF2B5EF4-FFF2-40B4-BE49-F238E27FC236}">
                <a16:creationId xmlns:a16="http://schemas.microsoft.com/office/drawing/2014/main" id="{382FF07A-FCE4-1AC3-F59A-5F826AAEFDE8}"/>
              </a:ext>
            </a:extLst>
          </p:cNvPr>
          <p:cNvSpPr>
            <a:spLocks noGrp="1"/>
          </p:cNvSpPr>
          <p:nvPr>
            <p:ph type="dt" sz="half" idx="14"/>
          </p:nvPr>
        </p:nvSpPr>
        <p:spPr/>
        <p:txBody>
          <a:bodyPr lIns="0"/>
          <a:lstStyle/>
          <a:p>
            <a:fld id="{56038EE9-EF64-A142-89BA-EF016EB18D16}" type="datetime2">
              <a:rPr lang="en-US" smtClean="0"/>
              <a:t>Thursday, June 20, 2024</a:t>
            </a:fld>
            <a:endParaRPr lang="en-US"/>
          </a:p>
        </p:txBody>
      </p:sp>
      <p:sp>
        <p:nvSpPr>
          <p:cNvPr id="28" name="Footer Placeholder 27">
            <a:extLst>
              <a:ext uri="{FF2B5EF4-FFF2-40B4-BE49-F238E27FC236}">
                <a16:creationId xmlns:a16="http://schemas.microsoft.com/office/drawing/2014/main" id="{01921AA1-6C50-376E-611C-9F1606D7E91C}"/>
              </a:ext>
            </a:extLst>
          </p:cNvPr>
          <p:cNvSpPr>
            <a:spLocks noGrp="1"/>
          </p:cNvSpPr>
          <p:nvPr>
            <p:ph type="ftr" sz="quarter" idx="15"/>
          </p:nvPr>
        </p:nvSpPr>
        <p:spPr/>
        <p:txBody>
          <a:bodyPr/>
          <a:lstStyle/>
          <a:p>
            <a:r>
              <a:rPr lang="en-US"/>
              <a:t>Henderson County Tourism Development Authority</a:t>
            </a:r>
          </a:p>
        </p:txBody>
      </p:sp>
      <p:sp>
        <p:nvSpPr>
          <p:cNvPr id="29" name="Slide Number Placeholder 28">
            <a:extLst>
              <a:ext uri="{FF2B5EF4-FFF2-40B4-BE49-F238E27FC236}">
                <a16:creationId xmlns:a16="http://schemas.microsoft.com/office/drawing/2014/main" id="{8D1BCBD9-085C-A6A5-CA4B-445C40A72B45}"/>
              </a:ext>
            </a:extLst>
          </p:cNvPr>
          <p:cNvSpPr>
            <a:spLocks noGrp="1"/>
          </p:cNvSpPr>
          <p:nvPr>
            <p:ph type="sldNum" sz="quarter" idx="16"/>
          </p:nvPr>
        </p:nvSpPr>
        <p:spPr/>
        <p:txBody>
          <a:bodyPr/>
          <a:lstStyle/>
          <a:p>
            <a:fld id="{B7FFBF13-09B9-0B45-B07D-E3BC50D8DEB3}" type="slidenum">
              <a:rPr lang="en-US" smtClean="0"/>
              <a:pPr/>
              <a:t>‹#›</a:t>
            </a:fld>
            <a:endParaRPr lang="en-US"/>
          </a:p>
        </p:txBody>
      </p:sp>
      <p:pic>
        <p:nvPicPr>
          <p:cNvPr id="30" name="Picture 29" descr="A picture containing logo&#10;&#10;Description automatically generated">
            <a:extLst>
              <a:ext uri="{FF2B5EF4-FFF2-40B4-BE49-F238E27FC236}">
                <a16:creationId xmlns:a16="http://schemas.microsoft.com/office/drawing/2014/main" id="{46AB2033-1951-276D-AB94-0D5F5484D05B}"/>
              </a:ext>
            </a:extLst>
          </p:cNvPr>
          <p:cNvPicPr>
            <a:picLocks noChangeAspect="1"/>
          </p:cNvPicPr>
          <p:nvPr userDrawn="1"/>
        </p:nvPicPr>
        <p:blipFill>
          <a:blip r:embed="rId3"/>
          <a:stretch>
            <a:fillRect/>
          </a:stretch>
        </p:blipFill>
        <p:spPr>
          <a:xfrm>
            <a:off x="5450885" y="6106963"/>
            <a:ext cx="1290231" cy="457200"/>
          </a:xfrm>
          <a:prstGeom prst="rect">
            <a:avLst/>
          </a:prstGeom>
        </p:spPr>
      </p:pic>
      <p:cxnSp>
        <p:nvCxnSpPr>
          <p:cNvPr id="31" name="Straight Connector 30">
            <a:extLst>
              <a:ext uri="{FF2B5EF4-FFF2-40B4-BE49-F238E27FC236}">
                <a16:creationId xmlns:a16="http://schemas.microsoft.com/office/drawing/2014/main" id="{1A53FE61-1468-A53B-7190-671D1043B9A1}"/>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D4249B03-DC24-8EAC-35F6-0CE558166BC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9620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4E190D-360D-4D45-3DED-EE6968DDCCF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730975-B800-76DE-D0A8-4459D3DBEFDE}"/>
              </a:ext>
            </a:extLst>
          </p:cNvPr>
          <p:cNvSpPr>
            <a:spLocks noGrp="1"/>
          </p:cNvSpPr>
          <p:nvPr>
            <p:ph type="title" hasCustomPrompt="1"/>
          </p:nvPr>
        </p:nvSpPr>
        <p:spPr>
          <a:xfrm>
            <a:off x="7393858" y="228600"/>
            <a:ext cx="4566494" cy="4038600"/>
          </a:xfrm>
        </p:spPr>
        <p:txBody>
          <a:bodyPr anchor="b"/>
          <a:lstStyle>
            <a:lvl1pPr algn="ctr">
              <a:lnSpc>
                <a:spcPct val="70000"/>
              </a:lnSpc>
              <a:defRPr sz="6000"/>
            </a:lvl1pPr>
          </a:lstStyle>
          <a:p>
            <a:r>
              <a:rPr lang="en-US"/>
              <a:t>click to edit master title style</a:t>
            </a:r>
          </a:p>
        </p:txBody>
      </p:sp>
      <p:sp>
        <p:nvSpPr>
          <p:cNvPr id="3" name="Text Placeholder 2">
            <a:extLst>
              <a:ext uri="{FF2B5EF4-FFF2-40B4-BE49-F238E27FC236}">
                <a16:creationId xmlns:a16="http://schemas.microsoft.com/office/drawing/2014/main" id="{8DF77B4D-3844-EF48-4500-83A2EDE1F871}"/>
              </a:ext>
            </a:extLst>
          </p:cNvPr>
          <p:cNvSpPr>
            <a:spLocks noGrp="1"/>
          </p:cNvSpPr>
          <p:nvPr>
            <p:ph type="body" idx="1"/>
          </p:nvPr>
        </p:nvSpPr>
        <p:spPr>
          <a:xfrm>
            <a:off x="7393857" y="4389233"/>
            <a:ext cx="4566493" cy="1510122"/>
          </a:xfrm>
        </p:spPr>
        <p:txBody>
          <a:bodyPr/>
          <a:lstStyle>
            <a:lvl1pPr marL="0" indent="0" algn="ctr">
              <a:lnSpc>
                <a:spcPct val="90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EBD6C-CD9F-8AE7-3019-52A7E2E14A3A}"/>
              </a:ext>
            </a:extLst>
          </p:cNvPr>
          <p:cNvSpPr>
            <a:spLocks noGrp="1"/>
          </p:cNvSpPr>
          <p:nvPr>
            <p:ph type="dt" sz="half" idx="10"/>
          </p:nvPr>
        </p:nvSpPr>
        <p:spPr/>
        <p:txBody>
          <a:bodyPr lIns="0"/>
          <a:lstStyle/>
          <a:p>
            <a:fld id="{954420B5-3975-1746-B7E3-82F2488521D8}" type="datetime2">
              <a:rPr lang="en-US" smtClean="0"/>
              <a:t>Thursday, June 20, 2024</a:t>
            </a:fld>
            <a:endParaRPr lang="en-US"/>
          </a:p>
        </p:txBody>
      </p:sp>
      <p:sp>
        <p:nvSpPr>
          <p:cNvPr id="5" name="Footer Placeholder 4">
            <a:extLst>
              <a:ext uri="{FF2B5EF4-FFF2-40B4-BE49-F238E27FC236}">
                <a16:creationId xmlns:a16="http://schemas.microsoft.com/office/drawing/2014/main" id="{691F35EA-3CF8-0D32-4FBC-63A41B7F0B4E}"/>
              </a:ext>
            </a:extLst>
          </p:cNvPr>
          <p:cNvSpPr>
            <a:spLocks noGrp="1"/>
          </p:cNvSpPr>
          <p:nvPr>
            <p:ph type="ftr" sz="quarter" idx="11"/>
          </p:nvPr>
        </p:nvSpPr>
        <p:spPr/>
        <p:txBody>
          <a:bodyPr/>
          <a:lstStyle/>
          <a:p>
            <a:r>
              <a:rPr lang="en-US"/>
              <a:t>Henderson County Tourism Development Authority</a:t>
            </a:r>
          </a:p>
        </p:txBody>
      </p:sp>
      <p:sp>
        <p:nvSpPr>
          <p:cNvPr id="6" name="Slide Number Placeholder 5">
            <a:extLst>
              <a:ext uri="{FF2B5EF4-FFF2-40B4-BE49-F238E27FC236}">
                <a16:creationId xmlns:a16="http://schemas.microsoft.com/office/drawing/2014/main" id="{791BA1E3-F08E-ED5C-941C-98BEC1587067}"/>
              </a:ext>
            </a:extLst>
          </p:cNvPr>
          <p:cNvSpPr>
            <a:spLocks noGrp="1"/>
          </p:cNvSpPr>
          <p:nvPr>
            <p:ph type="sldNum" sz="quarter" idx="12"/>
          </p:nvPr>
        </p:nvSpPr>
        <p:spPr/>
        <p:txBody>
          <a:bodyPr rIns="0"/>
          <a:lstStyle/>
          <a:p>
            <a:fld id="{B7FFBF13-09B9-0B45-B07D-E3BC50D8DEB3}" type="slidenum">
              <a:rPr lang="en-US" smtClean="0"/>
              <a:t>‹#›</a:t>
            </a:fld>
            <a:endParaRPr lang="en-US"/>
          </a:p>
        </p:txBody>
      </p:sp>
      <p:sp>
        <p:nvSpPr>
          <p:cNvPr id="8" name="Picture Placeholder 7">
            <a:extLst>
              <a:ext uri="{FF2B5EF4-FFF2-40B4-BE49-F238E27FC236}">
                <a16:creationId xmlns:a16="http://schemas.microsoft.com/office/drawing/2014/main" id="{869C4F24-F4B1-4714-3F89-9557D8EB8644}"/>
              </a:ext>
            </a:extLst>
          </p:cNvPr>
          <p:cNvSpPr>
            <a:spLocks noGrp="1"/>
          </p:cNvSpPr>
          <p:nvPr>
            <p:ph type="pic" sz="quarter" idx="13"/>
          </p:nvPr>
        </p:nvSpPr>
        <p:spPr>
          <a:xfrm>
            <a:off x="228599" y="228600"/>
            <a:ext cx="7037439" cy="5670755"/>
          </a:xfrm>
        </p:spPr>
        <p:txBody>
          <a:bodyPr/>
          <a:lstStyle>
            <a:lvl1pPr>
              <a:defRPr>
                <a:solidFill>
                  <a:srgbClr val="4D4D4F"/>
                </a:solidFill>
              </a:defRPr>
            </a:lvl1pPr>
          </a:lstStyle>
          <a:p>
            <a:endParaRPr lang="en-US"/>
          </a:p>
        </p:txBody>
      </p:sp>
      <p:pic>
        <p:nvPicPr>
          <p:cNvPr id="9" name="Picture 8" descr="A picture containing logo&#10;&#10;Description automatically generated">
            <a:extLst>
              <a:ext uri="{FF2B5EF4-FFF2-40B4-BE49-F238E27FC236}">
                <a16:creationId xmlns:a16="http://schemas.microsoft.com/office/drawing/2014/main" id="{BEC8776B-DEE7-E6F2-1BA6-D8901294A309}"/>
              </a:ext>
            </a:extLst>
          </p:cNvPr>
          <p:cNvPicPr>
            <a:picLocks noChangeAspect="1"/>
          </p:cNvPicPr>
          <p:nvPr userDrawn="1"/>
        </p:nvPicPr>
        <p:blipFill>
          <a:blip r:embed="rId3"/>
          <a:stretch>
            <a:fillRect/>
          </a:stretch>
        </p:blipFill>
        <p:spPr>
          <a:xfrm>
            <a:off x="5450885" y="6106963"/>
            <a:ext cx="1290231" cy="457200"/>
          </a:xfrm>
          <a:prstGeom prst="rect">
            <a:avLst/>
          </a:prstGeom>
        </p:spPr>
      </p:pic>
      <p:cxnSp>
        <p:nvCxnSpPr>
          <p:cNvPr id="10" name="Straight Connector 9">
            <a:extLst>
              <a:ext uri="{FF2B5EF4-FFF2-40B4-BE49-F238E27FC236}">
                <a16:creationId xmlns:a16="http://schemas.microsoft.com/office/drawing/2014/main" id="{6387963B-E66C-0FC8-D642-C7A349BB35E4}"/>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B836DA6-9892-402B-4B3D-A14D4DE66C65}"/>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2375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41E2D-4FCD-9B02-AB17-16249699890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close up of a person's skin&#10;&#10;Description automatically generated with medium confidence">
            <a:extLst>
              <a:ext uri="{FF2B5EF4-FFF2-40B4-BE49-F238E27FC236}">
                <a16:creationId xmlns:a16="http://schemas.microsoft.com/office/drawing/2014/main" id="{F1753CC0-7271-2781-BBDA-C4D6C7ABB310}"/>
              </a:ext>
            </a:extLst>
          </p:cNvPr>
          <p:cNvPicPr>
            <a:picLocks noChangeAspect="1"/>
          </p:cNvPicPr>
          <p:nvPr userDrawn="1"/>
        </p:nvPicPr>
        <p:blipFill>
          <a:blip r:embed="rId3"/>
          <a:stretch>
            <a:fillRect/>
          </a:stretch>
        </p:blipFill>
        <p:spPr>
          <a:xfrm>
            <a:off x="227074" y="228601"/>
            <a:ext cx="11731752" cy="5584526"/>
          </a:xfrm>
          <a:prstGeom prst="rect">
            <a:avLst/>
          </a:prstGeom>
        </p:spPr>
      </p:pic>
      <p:sp>
        <p:nvSpPr>
          <p:cNvPr id="2" name="Title 1">
            <a:extLst>
              <a:ext uri="{FF2B5EF4-FFF2-40B4-BE49-F238E27FC236}">
                <a16:creationId xmlns:a16="http://schemas.microsoft.com/office/drawing/2014/main" id="{BA730975-B800-76DE-D0A8-4459D3DBEFDE}"/>
              </a:ext>
            </a:extLst>
          </p:cNvPr>
          <p:cNvSpPr>
            <a:spLocks noGrp="1"/>
          </p:cNvSpPr>
          <p:nvPr>
            <p:ph type="title" hasCustomPrompt="1"/>
          </p:nvPr>
        </p:nvSpPr>
        <p:spPr>
          <a:xfrm>
            <a:off x="458724" y="1522421"/>
            <a:ext cx="11274552" cy="1798433"/>
          </a:xfrm>
        </p:spPr>
        <p:txBody>
          <a:bodyPr anchor="b"/>
          <a:lstStyle>
            <a:lvl1pPr algn="ctr">
              <a:lnSpc>
                <a:spcPct val="70000"/>
              </a:lnSpc>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DF77B4D-3844-EF48-4500-83A2EDE1F871}"/>
              </a:ext>
            </a:extLst>
          </p:cNvPr>
          <p:cNvSpPr>
            <a:spLocks noGrp="1"/>
          </p:cNvSpPr>
          <p:nvPr>
            <p:ph type="body" idx="1"/>
          </p:nvPr>
        </p:nvSpPr>
        <p:spPr>
          <a:xfrm>
            <a:off x="458724" y="3442888"/>
            <a:ext cx="11274552" cy="1510122"/>
          </a:xfrm>
        </p:spPr>
        <p:txBody>
          <a:bodyPr/>
          <a:lstStyle>
            <a:lvl1pPr marL="0" indent="0" algn="ctr">
              <a:lnSpc>
                <a:spcPct val="90000"/>
              </a:lnSpc>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EBD6C-CD9F-8AE7-3019-52A7E2E14A3A}"/>
              </a:ext>
            </a:extLst>
          </p:cNvPr>
          <p:cNvSpPr>
            <a:spLocks noGrp="1"/>
          </p:cNvSpPr>
          <p:nvPr>
            <p:ph type="dt" sz="half" idx="10"/>
          </p:nvPr>
        </p:nvSpPr>
        <p:spPr/>
        <p:txBody>
          <a:bodyPr lIns="0"/>
          <a:lstStyle>
            <a:lvl1pPr>
              <a:defRPr>
                <a:solidFill>
                  <a:schemeClr val="tx1">
                    <a:lumMod val="50000"/>
                    <a:lumOff val="50000"/>
                  </a:schemeClr>
                </a:solidFill>
              </a:defRPr>
            </a:lvl1pPr>
          </a:lstStyle>
          <a:p>
            <a:fld id="{3458A748-CD8B-4348-B240-10138B83A4DF}" type="datetime2">
              <a:rPr lang="en-US" smtClean="0"/>
              <a:t>Thursday, June 20, 2024</a:t>
            </a:fld>
            <a:endParaRPr lang="en-US"/>
          </a:p>
        </p:txBody>
      </p:sp>
      <p:sp>
        <p:nvSpPr>
          <p:cNvPr id="5" name="Footer Placeholder 4">
            <a:extLst>
              <a:ext uri="{FF2B5EF4-FFF2-40B4-BE49-F238E27FC236}">
                <a16:creationId xmlns:a16="http://schemas.microsoft.com/office/drawing/2014/main" id="{691F35EA-3CF8-0D32-4FBC-63A41B7F0B4E}"/>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791BA1E3-F08E-ED5C-941C-98BEC1587067}"/>
              </a:ext>
            </a:extLst>
          </p:cNvPr>
          <p:cNvSpPr>
            <a:spLocks noGrp="1"/>
          </p:cNvSpPr>
          <p:nvPr>
            <p:ph type="sldNum" sz="quarter" idx="12"/>
          </p:nvPr>
        </p:nvSpPr>
        <p:spPr/>
        <p:txBody>
          <a:bodyPr rIns="0"/>
          <a:lstStyle>
            <a:lvl1pPr>
              <a:defRPr>
                <a:solidFill>
                  <a:schemeClr val="tx1">
                    <a:lumMod val="50000"/>
                    <a:lumOff val="50000"/>
                  </a:schemeClr>
                </a:solidFill>
              </a:defRPr>
            </a:lvl1pPr>
          </a:lstStyle>
          <a:p>
            <a:fld id="{B7FFBF13-09B9-0B45-B07D-E3BC50D8DEB3}"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1F1859C3-E3DC-131E-6607-8420DA95EF61}"/>
              </a:ext>
            </a:extLst>
          </p:cNvPr>
          <p:cNvPicPr>
            <a:picLocks noChangeAspect="1"/>
          </p:cNvPicPr>
          <p:nvPr userDrawn="1"/>
        </p:nvPicPr>
        <p:blipFill>
          <a:blip r:embed="rId4"/>
          <a:stretch>
            <a:fillRect/>
          </a:stretch>
        </p:blipFill>
        <p:spPr>
          <a:xfrm>
            <a:off x="5450885" y="6106963"/>
            <a:ext cx="1290231" cy="457200"/>
          </a:xfrm>
          <a:prstGeom prst="rect">
            <a:avLst/>
          </a:prstGeom>
        </p:spPr>
      </p:pic>
      <p:cxnSp>
        <p:nvCxnSpPr>
          <p:cNvPr id="9" name="Straight Connector 8">
            <a:extLst>
              <a:ext uri="{FF2B5EF4-FFF2-40B4-BE49-F238E27FC236}">
                <a16:creationId xmlns:a16="http://schemas.microsoft.com/office/drawing/2014/main" id="{60DA7B86-8753-9D35-3F0E-23BD83A9F99A}"/>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1315DF4-70B5-634B-31CF-94EA5DE763C3}"/>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8071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D7382-CD16-6423-675E-6E21B01129EA}"/>
              </a:ext>
            </a:extLst>
          </p:cNvPr>
          <p:cNvSpPr>
            <a:spLocks noGrp="1"/>
          </p:cNvSpPr>
          <p:nvPr>
            <p:ph idx="1"/>
          </p:nvPr>
        </p:nvSpPr>
        <p:spPr>
          <a:xfrm>
            <a:off x="228600" y="1279386"/>
            <a:ext cx="11731752" cy="44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E74CD1D0-362F-E653-5AE6-CC36C5836663}"/>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8" name="Straight Connector 7">
            <a:extLst>
              <a:ext uri="{FF2B5EF4-FFF2-40B4-BE49-F238E27FC236}">
                <a16:creationId xmlns:a16="http://schemas.microsoft.com/office/drawing/2014/main" id="{9BA4C314-AD05-73D9-6AA0-510CDACA3D2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0788ACB6-9340-C42E-C97B-BF7CBBADC05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0" name="Date Placeholder 9">
            <a:extLst>
              <a:ext uri="{FF2B5EF4-FFF2-40B4-BE49-F238E27FC236}">
                <a16:creationId xmlns:a16="http://schemas.microsoft.com/office/drawing/2014/main" id="{331B96C0-6C6D-FEDC-69C2-87979A504CDD}"/>
              </a:ext>
            </a:extLst>
          </p:cNvPr>
          <p:cNvSpPr>
            <a:spLocks noGrp="1"/>
          </p:cNvSpPr>
          <p:nvPr>
            <p:ph type="dt" sz="half" idx="10"/>
          </p:nvPr>
        </p:nvSpPr>
        <p:spPr>
          <a:xfrm>
            <a:off x="240890" y="6381600"/>
            <a:ext cx="2743200" cy="365125"/>
          </a:xfrm>
        </p:spPr>
        <p:txBody>
          <a:bodyPr lIns="0"/>
          <a:lstStyle/>
          <a:p>
            <a:fld id="{09FAD6EF-F513-454E-B311-2C509977A45E}" type="datetime2">
              <a:rPr lang="en-US" smtClean="0"/>
              <a:t>Thursday, June 20, 2024</a:t>
            </a:fld>
            <a:endParaRPr lang="en-US"/>
          </a:p>
        </p:txBody>
      </p:sp>
      <p:sp>
        <p:nvSpPr>
          <p:cNvPr id="11" name="Footer Placeholder 10">
            <a:extLst>
              <a:ext uri="{FF2B5EF4-FFF2-40B4-BE49-F238E27FC236}">
                <a16:creationId xmlns:a16="http://schemas.microsoft.com/office/drawing/2014/main" id="{38D79246-5A86-9084-D400-61D7285576BE}"/>
              </a:ext>
            </a:extLst>
          </p:cNvPr>
          <p:cNvSpPr>
            <a:spLocks noGrp="1"/>
          </p:cNvSpPr>
          <p:nvPr>
            <p:ph type="ftr" sz="quarter" idx="11"/>
          </p:nvPr>
        </p:nvSpPr>
        <p:spPr>
          <a:xfrm>
            <a:off x="7239000" y="6381600"/>
            <a:ext cx="4114800" cy="365125"/>
          </a:xfrm>
        </p:spPr>
        <p:txBody>
          <a:bodyPr/>
          <a:lstStyle>
            <a:lvl1pPr algn="r">
              <a:defRPr/>
            </a:lvl1pPr>
          </a:lstStyle>
          <a:p>
            <a:r>
              <a:rPr lang="en-US"/>
              <a:t>Henderson County Tourism Development Authority</a:t>
            </a:r>
          </a:p>
        </p:txBody>
      </p:sp>
      <p:sp>
        <p:nvSpPr>
          <p:cNvPr id="12" name="Slide Number Placeholder 11">
            <a:extLst>
              <a:ext uri="{FF2B5EF4-FFF2-40B4-BE49-F238E27FC236}">
                <a16:creationId xmlns:a16="http://schemas.microsoft.com/office/drawing/2014/main" id="{48CCAA46-D3D9-FD24-180C-B54DC4F5F74A}"/>
              </a:ext>
            </a:extLst>
          </p:cNvPr>
          <p:cNvSpPr>
            <a:spLocks noGrp="1"/>
          </p:cNvSpPr>
          <p:nvPr>
            <p:ph type="sldNum" sz="quarter" idx="12"/>
          </p:nvPr>
        </p:nvSpPr>
        <p:spPr>
          <a:xfrm>
            <a:off x="11474244" y="6381600"/>
            <a:ext cx="476865" cy="365125"/>
          </a:xfrm>
        </p:spPr>
        <p:txBody>
          <a:bodyPr rIns="0"/>
          <a:lstStyle/>
          <a:p>
            <a:fld id="{B7FFBF13-09B9-0B45-B07D-E3BC50D8DEB3}" type="slidenum">
              <a:rPr lang="en-US" smtClean="0"/>
              <a:pPr/>
              <a:t>‹#›</a:t>
            </a:fld>
            <a:endParaRPr lang="en-US"/>
          </a:p>
        </p:txBody>
      </p:sp>
      <p:sp>
        <p:nvSpPr>
          <p:cNvPr id="13" name="Title 12">
            <a:extLst>
              <a:ext uri="{FF2B5EF4-FFF2-40B4-BE49-F238E27FC236}">
                <a16:creationId xmlns:a16="http://schemas.microsoft.com/office/drawing/2014/main" id="{D21278BD-2DB1-FD8E-8125-2007A4245044}"/>
              </a:ext>
            </a:extLst>
          </p:cNvPr>
          <p:cNvSpPr>
            <a:spLocks noGrp="1"/>
          </p:cNvSpPr>
          <p:nvPr>
            <p:ph type="title" hasCustomPrompt="1"/>
          </p:nvPr>
        </p:nvSpPr>
        <p:spPr>
          <a:xfrm>
            <a:off x="228599" y="228601"/>
            <a:ext cx="11731751" cy="1004748"/>
          </a:xfrm>
        </p:spPr>
        <p:txBody>
          <a:bodyPr/>
          <a:lstStyle/>
          <a:p>
            <a:r>
              <a:rPr lang="en-US"/>
              <a:t>click to edit master title style</a:t>
            </a:r>
          </a:p>
        </p:txBody>
      </p:sp>
    </p:spTree>
    <p:extLst>
      <p:ext uri="{BB962C8B-B14F-4D97-AF65-F5344CB8AC3E}">
        <p14:creationId xmlns:p14="http://schemas.microsoft.com/office/powerpoint/2010/main" val="2102131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 Colo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p>
            <a:fld id="{A2EEC14D-E437-5041-A4D3-D5E727397E9A}" type="datetime2">
              <a:rPr lang="en-US" smtClean="0"/>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p>
            <a:fld id="{B7FFBF13-09B9-0B45-B07D-E3BC50D8DEB3}" type="slidenum">
              <a:rPr lang="en-US" smtClean="0"/>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0" name="Text Placeholder 9">
            <a:extLst>
              <a:ext uri="{FF2B5EF4-FFF2-40B4-BE49-F238E27FC236}">
                <a16:creationId xmlns:a16="http://schemas.microsoft.com/office/drawing/2014/main" id="{B76A8AA6-F3D9-94C0-D6D7-5C7DD4338B3D}"/>
              </a:ext>
            </a:extLst>
          </p:cNvPr>
          <p:cNvSpPr>
            <a:spLocks noGrp="1"/>
          </p:cNvSpPr>
          <p:nvPr>
            <p:ph type="body" sz="quarter" idx="13"/>
          </p:nvPr>
        </p:nvSpPr>
        <p:spPr>
          <a:xfrm>
            <a:off x="228600" y="1050787"/>
            <a:ext cx="11731625" cy="457196"/>
          </a:xfrm>
        </p:spPr>
        <p:txBody>
          <a:bodyPr>
            <a:normAutofit/>
          </a:bodyPr>
          <a:lstStyle>
            <a:lvl1pPr marL="0" indent="0">
              <a:buNone/>
              <a:defRPr sz="2000">
                <a:solidFill>
                  <a:srgbClr val="4D4D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757647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 Light Colo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p>
            <a:fld id="{A2EEC14D-E437-5041-A4D3-D5E727397E9A}" type="datetime2">
              <a:rPr lang="en-US" smtClean="0"/>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p>
            <a:fld id="{B7FFBF13-09B9-0B45-B07D-E3BC50D8DEB3}" type="slidenum">
              <a:rPr lang="en-US" smtClean="0"/>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rgbClr val="4D4D4F"/>
                </a:solidFill>
              </a:defRPr>
            </a:lvl1pPr>
          </a:lstStyle>
          <a:p>
            <a:pPr lvl="0"/>
            <a:r>
              <a:rPr lang="en-US"/>
              <a:t>Click to edit Master text styles</a:t>
            </a:r>
          </a:p>
        </p:txBody>
      </p:sp>
    </p:spTree>
    <p:extLst>
      <p:ext uri="{BB962C8B-B14F-4D97-AF65-F5344CB8AC3E}">
        <p14:creationId xmlns:p14="http://schemas.microsoft.com/office/powerpoint/2010/main" val="3474237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 Dark Colo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solidFill>
                  <a:schemeClr val="bg1"/>
                </a:solidFill>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solidFill>
                  <a:schemeClr val="bg1"/>
                </a:solidFill>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solidFill>
                  <a:schemeClr val="bg1"/>
                </a:solidFill>
              </a:defRPr>
            </a:lvl1pPr>
          </a:lstStyle>
          <a:p>
            <a:fld id="{B7FFBF13-09B9-0B45-B07D-E3BC50D8DEB3}" type="slidenum">
              <a:rPr lang="en-US" smtClean="0"/>
              <a:pPr/>
              <a:t>‹#›</a:t>
            </a:fld>
            <a:endParaRPr lang="en-US"/>
          </a:p>
        </p:txBody>
      </p:sp>
      <p:pic>
        <p:nvPicPr>
          <p:cNvPr id="6" name="Picture 5">
            <a:extLst>
              <a:ext uri="{FF2B5EF4-FFF2-40B4-BE49-F238E27FC236}">
                <a16:creationId xmlns:a16="http://schemas.microsoft.com/office/drawing/2014/main" id="{B47127F6-3D3B-400C-6018-AE2CF783A2F4}"/>
              </a:ext>
            </a:extLst>
          </p:cNvPr>
          <p:cNvPicPr>
            <a:picLocks noChangeAspect="1"/>
          </p:cNvPicPr>
          <p:nvPr userDrawn="1"/>
        </p:nvPicPr>
        <p:blipFill>
          <a:blip r:embed="rId2"/>
          <a:srcRect/>
          <a:stretch/>
        </p:blipFill>
        <p:spPr>
          <a:xfrm>
            <a:off x="5450885" y="6106964"/>
            <a:ext cx="1290231" cy="457198"/>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6682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hank You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F60C27-C3A5-23C6-43D1-379063C17E32}"/>
              </a:ext>
            </a:extLst>
          </p:cNvPr>
          <p:cNvSpPr>
            <a:spLocks noGrp="1"/>
          </p:cNvSpPr>
          <p:nvPr>
            <p:ph type="pic" sz="quarter" idx="13"/>
          </p:nvPr>
        </p:nvSpPr>
        <p:spPr>
          <a:xfrm>
            <a:off x="0" y="-1"/>
            <a:ext cx="12192000" cy="6858001"/>
          </a:xfrm>
        </p:spPr>
        <p:txBody>
          <a:bodyPr/>
          <a:lstStyle/>
          <a:p>
            <a:endParaRPr lang="en-US"/>
          </a:p>
        </p:txBody>
      </p:sp>
      <p:sp>
        <p:nvSpPr>
          <p:cNvPr id="10" name="Picture Placeholder 9">
            <a:extLst>
              <a:ext uri="{FF2B5EF4-FFF2-40B4-BE49-F238E27FC236}">
                <a16:creationId xmlns:a16="http://schemas.microsoft.com/office/drawing/2014/main" id="{3422FF2A-34F1-7A4B-BC2B-EF2F8F886C68}"/>
              </a:ext>
            </a:extLst>
          </p:cNvPr>
          <p:cNvSpPr>
            <a:spLocks noGrp="1" noChangeAspect="1"/>
          </p:cNvSpPr>
          <p:nvPr>
            <p:ph type="pic" sz="quarter" idx="14" hasCustomPrompt="1"/>
          </p:nvPr>
        </p:nvSpPr>
        <p:spPr>
          <a:xfrm>
            <a:off x="4495800" y="1272172"/>
            <a:ext cx="3200400" cy="1134076"/>
          </a:xfrm>
        </p:spPr>
        <p:txBody>
          <a:bodyPr anchor="ctr"/>
          <a:lstStyle>
            <a:lvl1pPr marL="0" indent="0" algn="ctr">
              <a:buNone/>
              <a:defRPr/>
            </a:lvl1pPr>
          </a:lstStyle>
          <a:p>
            <a:r>
              <a:rPr lang="en-US"/>
              <a:t>Hendersonville Logo</a:t>
            </a:r>
          </a:p>
        </p:txBody>
      </p:sp>
      <p:sp>
        <p:nvSpPr>
          <p:cNvPr id="14" name="Text Placeholder 13">
            <a:extLst>
              <a:ext uri="{FF2B5EF4-FFF2-40B4-BE49-F238E27FC236}">
                <a16:creationId xmlns:a16="http://schemas.microsoft.com/office/drawing/2014/main" id="{C19B4F0B-1B3F-834C-5F83-029045BACE5F}"/>
              </a:ext>
            </a:extLst>
          </p:cNvPr>
          <p:cNvSpPr>
            <a:spLocks noGrp="1"/>
          </p:cNvSpPr>
          <p:nvPr>
            <p:ph type="body" sz="quarter" idx="15" hasCustomPrompt="1"/>
          </p:nvPr>
        </p:nvSpPr>
        <p:spPr>
          <a:xfrm>
            <a:off x="1541463" y="2676647"/>
            <a:ext cx="9109075" cy="1294838"/>
          </a:xfrm>
        </p:spPr>
        <p:txBody>
          <a:bodyPr anchor="ctr">
            <a:noAutofit/>
          </a:bodyPr>
          <a:lstStyle>
            <a:lvl1pPr marL="0" indent="0" algn="ctr">
              <a:lnSpc>
                <a:spcPct val="70000"/>
              </a:lnSpc>
              <a:buNone/>
              <a:defRPr sz="9600">
                <a:solidFill>
                  <a:srgbClr val="5E6C38"/>
                </a:solidFill>
                <a:latin typeface="Trade Supply Rounded" pitchFamily="2" charset="0"/>
              </a:defRPr>
            </a:lvl1pPr>
            <a:lvl2pPr>
              <a:defRPr sz="3200">
                <a:latin typeface="Trade Supply Rounded" pitchFamily="2" charset="0"/>
              </a:defRPr>
            </a:lvl2pPr>
            <a:lvl3pPr>
              <a:defRPr sz="3200">
                <a:latin typeface="Trade Supply Rounded" pitchFamily="2" charset="0"/>
              </a:defRPr>
            </a:lvl3pPr>
            <a:lvl4pPr>
              <a:defRPr sz="3200">
                <a:latin typeface="Trade Supply Rounded" pitchFamily="2" charset="0"/>
              </a:defRPr>
            </a:lvl4pPr>
            <a:lvl5pPr>
              <a:defRPr sz="3200">
                <a:latin typeface="Trade Supply Rounded" pitchFamily="2" charset="0"/>
              </a:defRPr>
            </a:lvl5pPr>
          </a:lstStyle>
          <a:p>
            <a:pPr lvl="0"/>
            <a:r>
              <a:rPr lang="en-US"/>
              <a:t>thank you text</a:t>
            </a:r>
          </a:p>
        </p:txBody>
      </p:sp>
    </p:spTree>
    <p:extLst>
      <p:ext uri="{BB962C8B-B14F-4D97-AF65-F5344CB8AC3E}">
        <p14:creationId xmlns:p14="http://schemas.microsoft.com/office/powerpoint/2010/main" val="2728942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hank You 2">
    <p:spTree>
      <p:nvGrpSpPr>
        <p:cNvPr id="1" name=""/>
        <p:cNvGrpSpPr/>
        <p:nvPr/>
      </p:nvGrpSpPr>
      <p:grpSpPr>
        <a:xfrm>
          <a:off x="0" y="0"/>
          <a:ext cx="0" cy="0"/>
          <a:chOff x="0" y="0"/>
          <a:chExt cx="0" cy="0"/>
        </a:xfrm>
      </p:grpSpPr>
      <p:pic>
        <p:nvPicPr>
          <p:cNvPr id="5" name="Picture 4" descr="A close up of a person's skin&#10;&#10;Description automatically generated with medium confidence">
            <a:extLst>
              <a:ext uri="{FF2B5EF4-FFF2-40B4-BE49-F238E27FC236}">
                <a16:creationId xmlns:a16="http://schemas.microsoft.com/office/drawing/2014/main" id="{5DCE7D3A-04BD-AEAF-D477-A2F09E00D3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3422FF2A-34F1-7A4B-BC2B-EF2F8F886C68}"/>
              </a:ext>
            </a:extLst>
          </p:cNvPr>
          <p:cNvSpPr>
            <a:spLocks noGrp="1" noChangeAspect="1"/>
          </p:cNvSpPr>
          <p:nvPr>
            <p:ph type="pic" sz="quarter" idx="14" hasCustomPrompt="1"/>
          </p:nvPr>
        </p:nvSpPr>
        <p:spPr>
          <a:xfrm>
            <a:off x="4495800" y="1271016"/>
            <a:ext cx="3200400" cy="1134076"/>
          </a:xfrm>
        </p:spPr>
        <p:txBody>
          <a:bodyPr anchor="ctr"/>
          <a:lstStyle>
            <a:lvl1pPr marL="0" indent="0" algn="ctr">
              <a:buNone/>
              <a:defRPr/>
            </a:lvl1pPr>
          </a:lstStyle>
          <a:p>
            <a:r>
              <a:rPr lang="en-US"/>
              <a:t>Hendersonville Logo</a:t>
            </a:r>
          </a:p>
        </p:txBody>
      </p:sp>
      <p:sp>
        <p:nvSpPr>
          <p:cNvPr id="14" name="Text Placeholder 13">
            <a:extLst>
              <a:ext uri="{FF2B5EF4-FFF2-40B4-BE49-F238E27FC236}">
                <a16:creationId xmlns:a16="http://schemas.microsoft.com/office/drawing/2014/main" id="{C19B4F0B-1B3F-834C-5F83-029045BACE5F}"/>
              </a:ext>
            </a:extLst>
          </p:cNvPr>
          <p:cNvSpPr>
            <a:spLocks noGrp="1"/>
          </p:cNvSpPr>
          <p:nvPr>
            <p:ph type="body" sz="quarter" idx="15" hasCustomPrompt="1"/>
          </p:nvPr>
        </p:nvSpPr>
        <p:spPr>
          <a:xfrm>
            <a:off x="1541463" y="2676647"/>
            <a:ext cx="9109075" cy="1294838"/>
          </a:xfrm>
        </p:spPr>
        <p:txBody>
          <a:bodyPr anchor="ctr">
            <a:noAutofit/>
          </a:bodyPr>
          <a:lstStyle>
            <a:lvl1pPr marL="0" indent="0" algn="ctr">
              <a:lnSpc>
                <a:spcPct val="70000"/>
              </a:lnSpc>
              <a:buNone/>
              <a:defRPr sz="9600">
                <a:solidFill>
                  <a:schemeClr val="bg1"/>
                </a:solidFill>
                <a:latin typeface="Trade Supply Rounded" pitchFamily="2" charset="0"/>
              </a:defRPr>
            </a:lvl1pPr>
            <a:lvl2pPr>
              <a:defRPr sz="3200">
                <a:latin typeface="Trade Supply Rounded" pitchFamily="2" charset="0"/>
              </a:defRPr>
            </a:lvl2pPr>
            <a:lvl3pPr>
              <a:defRPr sz="3200">
                <a:latin typeface="Trade Supply Rounded" pitchFamily="2" charset="0"/>
              </a:defRPr>
            </a:lvl3pPr>
            <a:lvl4pPr>
              <a:defRPr sz="3200">
                <a:latin typeface="Trade Supply Rounded" pitchFamily="2" charset="0"/>
              </a:defRPr>
            </a:lvl4pPr>
            <a:lvl5pPr>
              <a:defRPr sz="3200">
                <a:latin typeface="Trade Supply Rounded" pitchFamily="2" charset="0"/>
              </a:defRPr>
            </a:lvl5pPr>
          </a:lstStyle>
          <a:p>
            <a:pPr lvl="0"/>
            <a:r>
              <a:rPr lang="en-US"/>
              <a:t>thank you text</a:t>
            </a:r>
          </a:p>
        </p:txBody>
      </p:sp>
    </p:spTree>
    <p:extLst>
      <p:ext uri="{BB962C8B-B14F-4D97-AF65-F5344CB8AC3E}">
        <p14:creationId xmlns:p14="http://schemas.microsoft.com/office/powerpoint/2010/main" val="74813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D7382-CD16-6423-675E-6E21B01129EA}"/>
              </a:ext>
            </a:extLst>
          </p:cNvPr>
          <p:cNvSpPr>
            <a:spLocks noGrp="1"/>
          </p:cNvSpPr>
          <p:nvPr>
            <p:ph idx="1"/>
          </p:nvPr>
        </p:nvSpPr>
        <p:spPr>
          <a:xfrm>
            <a:off x="228600" y="1279386"/>
            <a:ext cx="11731752" cy="4484800"/>
          </a:xfrm>
        </p:spPr>
        <p:txBody>
          <a:bodyPr/>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E74CD1D0-362F-E653-5AE6-CC36C5836663}"/>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8" name="Straight Connector 7">
            <a:extLst>
              <a:ext uri="{FF2B5EF4-FFF2-40B4-BE49-F238E27FC236}">
                <a16:creationId xmlns:a16="http://schemas.microsoft.com/office/drawing/2014/main" id="{9BA4C314-AD05-73D9-6AA0-510CDACA3D2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0788ACB6-9340-C42E-C97B-BF7CBBADC05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0" name="Date Placeholder 9">
            <a:extLst>
              <a:ext uri="{FF2B5EF4-FFF2-40B4-BE49-F238E27FC236}">
                <a16:creationId xmlns:a16="http://schemas.microsoft.com/office/drawing/2014/main" id="{331B96C0-6C6D-FEDC-69C2-87979A504CDD}"/>
              </a:ext>
            </a:extLst>
          </p:cNvPr>
          <p:cNvSpPr>
            <a:spLocks noGrp="1"/>
          </p:cNvSpPr>
          <p:nvPr>
            <p:ph type="dt" sz="half" idx="10"/>
          </p:nvPr>
        </p:nvSpPr>
        <p:spPr>
          <a:xfrm>
            <a:off x="240890" y="6381600"/>
            <a:ext cx="2743200" cy="365125"/>
          </a:xfrm>
        </p:spPr>
        <p:txBody>
          <a:bodyPr lIns="0"/>
          <a:lstStyle>
            <a:lvl1pPr>
              <a:defRPr>
                <a:latin typeface="Agenda Regular" panose="02000603040000020004" pitchFamily="50" charset="0"/>
              </a:defRPr>
            </a:lvl1pPr>
          </a:lstStyle>
          <a:p>
            <a:fld id="{09FAD6EF-F513-454E-B311-2C509977A45E}" type="datetime2">
              <a:rPr lang="en-US" smtClean="0"/>
              <a:pPr/>
              <a:t>Thursday, June 20, 2024</a:t>
            </a:fld>
            <a:endParaRPr lang="en-US"/>
          </a:p>
        </p:txBody>
      </p:sp>
      <p:sp>
        <p:nvSpPr>
          <p:cNvPr id="11" name="Footer Placeholder 10">
            <a:extLst>
              <a:ext uri="{FF2B5EF4-FFF2-40B4-BE49-F238E27FC236}">
                <a16:creationId xmlns:a16="http://schemas.microsoft.com/office/drawing/2014/main" id="{38D79246-5A86-9084-D400-61D7285576BE}"/>
              </a:ext>
            </a:extLst>
          </p:cNvPr>
          <p:cNvSpPr>
            <a:spLocks noGrp="1"/>
          </p:cNvSpPr>
          <p:nvPr>
            <p:ph type="ftr" sz="quarter" idx="11"/>
          </p:nvPr>
        </p:nvSpPr>
        <p:spPr>
          <a:xfrm>
            <a:off x="7239000" y="6381600"/>
            <a:ext cx="4114800" cy="365125"/>
          </a:xfrm>
        </p:spPr>
        <p:txBody>
          <a:bodyPr/>
          <a:lstStyle>
            <a:lvl1pPr algn="r">
              <a:defRPr>
                <a:latin typeface="Agenda Regular" panose="02000603040000020004" pitchFamily="50" charset="0"/>
              </a:defRPr>
            </a:lvl1pPr>
          </a:lstStyle>
          <a:p>
            <a:r>
              <a:rPr lang="en-US"/>
              <a:t>Henderson County Tourism Development Authority</a:t>
            </a:r>
          </a:p>
        </p:txBody>
      </p:sp>
      <p:sp>
        <p:nvSpPr>
          <p:cNvPr id="12" name="Slide Number Placeholder 11">
            <a:extLst>
              <a:ext uri="{FF2B5EF4-FFF2-40B4-BE49-F238E27FC236}">
                <a16:creationId xmlns:a16="http://schemas.microsoft.com/office/drawing/2014/main" id="{48CCAA46-D3D9-FD24-180C-B54DC4F5F74A}"/>
              </a:ext>
            </a:extLst>
          </p:cNvPr>
          <p:cNvSpPr>
            <a:spLocks noGrp="1"/>
          </p:cNvSpPr>
          <p:nvPr>
            <p:ph type="sldNum" sz="quarter" idx="12"/>
          </p:nvPr>
        </p:nvSpPr>
        <p:spPr>
          <a:xfrm>
            <a:off x="11474244" y="6381600"/>
            <a:ext cx="476865" cy="365125"/>
          </a:xfrm>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sp>
        <p:nvSpPr>
          <p:cNvPr id="13" name="Title 12">
            <a:extLst>
              <a:ext uri="{FF2B5EF4-FFF2-40B4-BE49-F238E27FC236}">
                <a16:creationId xmlns:a16="http://schemas.microsoft.com/office/drawing/2014/main" id="{D21278BD-2DB1-FD8E-8125-2007A4245044}"/>
              </a:ext>
            </a:extLst>
          </p:cNvPr>
          <p:cNvSpPr>
            <a:spLocks noGrp="1"/>
          </p:cNvSpPr>
          <p:nvPr>
            <p:ph type="title" hasCustomPrompt="1"/>
          </p:nvPr>
        </p:nvSpPr>
        <p:spPr>
          <a:xfrm>
            <a:off x="228599" y="228601"/>
            <a:ext cx="11731751" cy="1004748"/>
          </a:xfrm>
        </p:spPr>
        <p:txBody>
          <a:bodyPr/>
          <a:lstStyle/>
          <a:p>
            <a:r>
              <a:rPr lang="en-US"/>
              <a:t>click to edit master title style</a:t>
            </a:r>
          </a:p>
        </p:txBody>
      </p:sp>
    </p:spTree>
    <p:extLst>
      <p:ext uri="{BB962C8B-B14F-4D97-AF65-F5344CB8AC3E}">
        <p14:creationId xmlns:p14="http://schemas.microsoft.com/office/powerpoint/2010/main" val="1930506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Swa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4122234" y="3178096"/>
            <a:ext cx="7352371" cy="997220"/>
          </a:xfrm>
          <a:prstGeom prst="rect">
            <a:avLst/>
          </a:prstGeom>
        </p:spPr>
        <p:txBody>
          <a:bodyPr anchor="b">
            <a:normAutofit/>
          </a:bodyPr>
          <a:lstStyle>
            <a:lvl1pPr algn="l">
              <a:defRPr sz="4200">
                <a:solidFill>
                  <a:schemeClr val="tx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4122234" y="4267391"/>
            <a:ext cx="7352371" cy="1655762"/>
          </a:xfrm>
          <a:prstGeom prst="rect">
            <a:avLst/>
          </a:prstGeo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pic>
        <p:nvPicPr>
          <p:cNvPr id="11" name="Picture 10">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12" name="Picture 11">
            <a:extLst>
              <a:ext uri="{FF2B5EF4-FFF2-40B4-BE49-F238E27FC236}">
                <a16:creationId xmlns:a16="http://schemas.microsoft.com/office/drawing/2014/main" id="{A550AFB1-5C42-D340-9749-8C3B4CED2BB6}"/>
              </a:ext>
            </a:extLst>
          </p:cNvPr>
          <p:cNvPicPr>
            <a:picLocks noChangeAspect="1"/>
          </p:cNvPicPr>
          <p:nvPr userDrawn="1"/>
        </p:nvPicPr>
        <p:blipFill>
          <a:blip r:embed="rId3"/>
          <a:srcRect/>
          <a:stretch/>
        </p:blipFill>
        <p:spPr>
          <a:xfrm>
            <a:off x="9345168" y="5702585"/>
            <a:ext cx="2359152" cy="559782"/>
          </a:xfrm>
          <a:prstGeom prst="rect">
            <a:avLst/>
          </a:prstGeom>
        </p:spPr>
      </p:pic>
      <p:sp>
        <p:nvSpPr>
          <p:cNvPr id="5" name="Picture Placeholder 4">
            <a:extLst>
              <a:ext uri="{FF2B5EF4-FFF2-40B4-BE49-F238E27FC236}">
                <a16:creationId xmlns:a16="http://schemas.microsoft.com/office/drawing/2014/main" id="{15F45D13-2406-A645-B2A1-E2C9EB213CAD}"/>
              </a:ext>
            </a:extLst>
          </p:cNvPr>
          <p:cNvSpPr>
            <a:spLocks noGrp="1"/>
          </p:cNvSpPr>
          <p:nvPr>
            <p:ph type="pic" sz="quarter" idx="10" hasCustomPrompt="1"/>
          </p:nvPr>
        </p:nvSpPr>
        <p:spPr>
          <a:xfrm>
            <a:off x="-1" y="-5550"/>
            <a:ext cx="12201939" cy="4944501"/>
          </a:xfrm>
          <a:custGeom>
            <a:avLst/>
            <a:gdLst>
              <a:gd name="connsiteX0" fmla="*/ 0 w 12192000"/>
              <a:gd name="connsiteY0" fmla="*/ 0 h 6853238"/>
              <a:gd name="connsiteX1" fmla="*/ 11049771 w 12192000"/>
              <a:gd name="connsiteY1" fmla="*/ 0 h 6853238"/>
              <a:gd name="connsiteX2" fmla="*/ 12192000 w 12192000"/>
              <a:gd name="connsiteY2" fmla="*/ 1142229 h 6853238"/>
              <a:gd name="connsiteX3" fmla="*/ 12192000 w 12192000"/>
              <a:gd name="connsiteY3" fmla="*/ 6853238 h 6853238"/>
              <a:gd name="connsiteX4" fmla="*/ 0 w 12192000"/>
              <a:gd name="connsiteY4" fmla="*/ 6853238 h 6853238"/>
              <a:gd name="connsiteX5" fmla="*/ 0 w 12192000"/>
              <a:gd name="connsiteY5" fmla="*/ 0 h 6853238"/>
              <a:gd name="connsiteX0" fmla="*/ 9939 w 12201939"/>
              <a:gd name="connsiteY0" fmla="*/ 0 h 6853238"/>
              <a:gd name="connsiteX1" fmla="*/ 11059710 w 12201939"/>
              <a:gd name="connsiteY1" fmla="*/ 0 h 6853238"/>
              <a:gd name="connsiteX2" fmla="*/ 12201939 w 12201939"/>
              <a:gd name="connsiteY2" fmla="*/ 1142229 h 6853238"/>
              <a:gd name="connsiteX3" fmla="*/ 12201939 w 12201939"/>
              <a:gd name="connsiteY3" fmla="*/ 6853238 h 6853238"/>
              <a:gd name="connsiteX4" fmla="*/ 0 w 12201939"/>
              <a:gd name="connsiteY4" fmla="*/ 4925046 h 6853238"/>
              <a:gd name="connsiteX5" fmla="*/ 9939 w 12201939"/>
              <a:gd name="connsiteY5" fmla="*/ 0 h 6853238"/>
              <a:gd name="connsiteX0" fmla="*/ 9939 w 12201939"/>
              <a:gd name="connsiteY0" fmla="*/ 0 h 6853238"/>
              <a:gd name="connsiteX1" fmla="*/ 11059710 w 12201939"/>
              <a:gd name="connsiteY1" fmla="*/ 0 h 6853238"/>
              <a:gd name="connsiteX2" fmla="*/ 12201939 w 12201939"/>
              <a:gd name="connsiteY2" fmla="*/ 1142229 h 6853238"/>
              <a:gd name="connsiteX3" fmla="*/ 12201939 w 12201939"/>
              <a:gd name="connsiteY3" fmla="*/ 6853238 h 6853238"/>
              <a:gd name="connsiteX4" fmla="*/ 0 w 12201939"/>
              <a:gd name="connsiteY4" fmla="*/ 4925046 h 6853238"/>
              <a:gd name="connsiteX5" fmla="*/ 9939 w 12201939"/>
              <a:gd name="connsiteY5" fmla="*/ 0 h 6853238"/>
              <a:gd name="connsiteX0" fmla="*/ 9939 w 12201939"/>
              <a:gd name="connsiteY0" fmla="*/ 0 h 4925046"/>
              <a:gd name="connsiteX1" fmla="*/ 11059710 w 12201939"/>
              <a:gd name="connsiteY1" fmla="*/ 0 h 4925046"/>
              <a:gd name="connsiteX2" fmla="*/ 12201939 w 12201939"/>
              <a:gd name="connsiteY2" fmla="*/ 1142229 h 4925046"/>
              <a:gd name="connsiteX3" fmla="*/ 12201939 w 12201939"/>
              <a:gd name="connsiteY3" fmla="*/ 1515925 h 4925046"/>
              <a:gd name="connsiteX4" fmla="*/ 0 w 12201939"/>
              <a:gd name="connsiteY4" fmla="*/ 4925046 h 4925046"/>
              <a:gd name="connsiteX5" fmla="*/ 9939 w 12201939"/>
              <a:gd name="connsiteY5" fmla="*/ 0 h 4925046"/>
              <a:gd name="connsiteX0" fmla="*/ 9939 w 12201939"/>
              <a:gd name="connsiteY0" fmla="*/ 0 h 4925046"/>
              <a:gd name="connsiteX1" fmla="*/ 11059710 w 12201939"/>
              <a:gd name="connsiteY1" fmla="*/ 0 h 4925046"/>
              <a:gd name="connsiteX2" fmla="*/ 12201939 w 12201939"/>
              <a:gd name="connsiteY2" fmla="*/ 1142229 h 4925046"/>
              <a:gd name="connsiteX3" fmla="*/ 12201939 w 12201939"/>
              <a:gd name="connsiteY3" fmla="*/ 1515925 h 4925046"/>
              <a:gd name="connsiteX4" fmla="*/ 0 w 12201939"/>
              <a:gd name="connsiteY4" fmla="*/ 4925046 h 4925046"/>
              <a:gd name="connsiteX5" fmla="*/ 9939 w 12201939"/>
              <a:gd name="connsiteY5" fmla="*/ 0 h 4925046"/>
              <a:gd name="connsiteX0" fmla="*/ 9939 w 13186405"/>
              <a:gd name="connsiteY0" fmla="*/ 0 h 4925046"/>
              <a:gd name="connsiteX1" fmla="*/ 11059710 w 13186405"/>
              <a:gd name="connsiteY1" fmla="*/ 0 h 4925046"/>
              <a:gd name="connsiteX2" fmla="*/ 12201939 w 13186405"/>
              <a:gd name="connsiteY2" fmla="*/ 1515925 h 4925046"/>
              <a:gd name="connsiteX3" fmla="*/ 0 w 13186405"/>
              <a:gd name="connsiteY3" fmla="*/ 4925046 h 4925046"/>
              <a:gd name="connsiteX4" fmla="*/ 9939 w 13186405"/>
              <a:gd name="connsiteY4" fmla="*/ 0 h 4925046"/>
              <a:gd name="connsiteX0" fmla="*/ 9939 w 13650799"/>
              <a:gd name="connsiteY0" fmla="*/ 0 h 4925046"/>
              <a:gd name="connsiteX1" fmla="*/ 12191824 w 13650799"/>
              <a:gd name="connsiteY1" fmla="*/ 21771 h 4925046"/>
              <a:gd name="connsiteX2" fmla="*/ 12201939 w 13650799"/>
              <a:gd name="connsiteY2" fmla="*/ 1515925 h 4925046"/>
              <a:gd name="connsiteX3" fmla="*/ 0 w 13650799"/>
              <a:gd name="connsiteY3" fmla="*/ 4925046 h 4925046"/>
              <a:gd name="connsiteX4" fmla="*/ 9939 w 13650799"/>
              <a:gd name="connsiteY4" fmla="*/ 0 h 4925046"/>
              <a:gd name="connsiteX0" fmla="*/ 9939 w 13289440"/>
              <a:gd name="connsiteY0" fmla="*/ 0 h 4925046"/>
              <a:gd name="connsiteX1" fmla="*/ 12191824 w 13289440"/>
              <a:gd name="connsiteY1" fmla="*/ 21771 h 4925046"/>
              <a:gd name="connsiteX2" fmla="*/ 12201939 w 13289440"/>
              <a:gd name="connsiteY2" fmla="*/ 1515925 h 4925046"/>
              <a:gd name="connsiteX3" fmla="*/ 0 w 13289440"/>
              <a:gd name="connsiteY3" fmla="*/ 4925046 h 4925046"/>
              <a:gd name="connsiteX4" fmla="*/ 9939 w 13289440"/>
              <a:gd name="connsiteY4" fmla="*/ 0 h 4925046"/>
              <a:gd name="connsiteX0" fmla="*/ 9939 w 13720880"/>
              <a:gd name="connsiteY0" fmla="*/ 418934 h 5343980"/>
              <a:gd name="connsiteX1" fmla="*/ 12191824 w 13720880"/>
              <a:gd name="connsiteY1" fmla="*/ 440705 h 5343980"/>
              <a:gd name="connsiteX2" fmla="*/ 12201939 w 13720880"/>
              <a:gd name="connsiteY2" fmla="*/ 1934859 h 5343980"/>
              <a:gd name="connsiteX3" fmla="*/ 0 w 13720880"/>
              <a:gd name="connsiteY3" fmla="*/ 5343980 h 5343980"/>
              <a:gd name="connsiteX4" fmla="*/ 9939 w 13720880"/>
              <a:gd name="connsiteY4" fmla="*/ 418934 h 5343980"/>
              <a:gd name="connsiteX0" fmla="*/ 9939 w 13720880"/>
              <a:gd name="connsiteY0" fmla="*/ 418934 h 5343980"/>
              <a:gd name="connsiteX1" fmla="*/ 12191824 w 13720880"/>
              <a:gd name="connsiteY1" fmla="*/ 440705 h 5343980"/>
              <a:gd name="connsiteX2" fmla="*/ 12201939 w 13720880"/>
              <a:gd name="connsiteY2" fmla="*/ 1934859 h 5343980"/>
              <a:gd name="connsiteX3" fmla="*/ 0 w 13720880"/>
              <a:gd name="connsiteY3" fmla="*/ 5343980 h 5343980"/>
              <a:gd name="connsiteX4" fmla="*/ 9939 w 13720880"/>
              <a:gd name="connsiteY4" fmla="*/ 418934 h 5343980"/>
              <a:gd name="connsiteX0" fmla="*/ 9939 w 13096748"/>
              <a:gd name="connsiteY0" fmla="*/ 418934 h 5343980"/>
              <a:gd name="connsiteX1" fmla="*/ 12191824 w 13096748"/>
              <a:gd name="connsiteY1" fmla="*/ 440705 h 5343980"/>
              <a:gd name="connsiteX2" fmla="*/ 12201939 w 13096748"/>
              <a:gd name="connsiteY2" fmla="*/ 1934859 h 5343980"/>
              <a:gd name="connsiteX3" fmla="*/ 0 w 13096748"/>
              <a:gd name="connsiteY3" fmla="*/ 5343980 h 5343980"/>
              <a:gd name="connsiteX4" fmla="*/ 9939 w 13096748"/>
              <a:gd name="connsiteY4" fmla="*/ 418934 h 5343980"/>
              <a:gd name="connsiteX0" fmla="*/ 9939 w 12201939"/>
              <a:gd name="connsiteY0" fmla="*/ 418934 h 5343980"/>
              <a:gd name="connsiteX1" fmla="*/ 12191824 w 12201939"/>
              <a:gd name="connsiteY1" fmla="*/ 440705 h 5343980"/>
              <a:gd name="connsiteX2" fmla="*/ 12201939 w 12201939"/>
              <a:gd name="connsiteY2" fmla="*/ 1934859 h 5343980"/>
              <a:gd name="connsiteX3" fmla="*/ 0 w 12201939"/>
              <a:gd name="connsiteY3" fmla="*/ 5343980 h 5343980"/>
              <a:gd name="connsiteX4" fmla="*/ 9939 w 12201939"/>
              <a:gd name="connsiteY4" fmla="*/ 418934 h 5343980"/>
              <a:gd name="connsiteX0" fmla="*/ 9939 w 12201939"/>
              <a:gd name="connsiteY0" fmla="*/ 99335 h 5024381"/>
              <a:gd name="connsiteX1" fmla="*/ 12191824 w 12201939"/>
              <a:gd name="connsiteY1" fmla="*/ 121106 h 5024381"/>
              <a:gd name="connsiteX2" fmla="*/ 12201939 w 12201939"/>
              <a:gd name="connsiteY2" fmla="*/ 1615260 h 5024381"/>
              <a:gd name="connsiteX3" fmla="*/ 0 w 12201939"/>
              <a:gd name="connsiteY3" fmla="*/ 5024381 h 5024381"/>
              <a:gd name="connsiteX4" fmla="*/ 9939 w 12201939"/>
              <a:gd name="connsiteY4" fmla="*/ 99335 h 5024381"/>
              <a:gd name="connsiteX0" fmla="*/ 9939 w 12201939"/>
              <a:gd name="connsiteY0" fmla="*/ 114929 h 5039975"/>
              <a:gd name="connsiteX1" fmla="*/ 12191824 w 12201939"/>
              <a:gd name="connsiteY1" fmla="*/ 114929 h 5039975"/>
              <a:gd name="connsiteX2" fmla="*/ 12201939 w 12201939"/>
              <a:gd name="connsiteY2" fmla="*/ 1630854 h 5039975"/>
              <a:gd name="connsiteX3" fmla="*/ 0 w 12201939"/>
              <a:gd name="connsiteY3" fmla="*/ 5039975 h 5039975"/>
              <a:gd name="connsiteX4" fmla="*/ 9939 w 12201939"/>
              <a:gd name="connsiteY4" fmla="*/ 114929 h 5039975"/>
              <a:gd name="connsiteX0" fmla="*/ 9939 w 12201939"/>
              <a:gd name="connsiteY0" fmla="*/ 110220 h 5035266"/>
              <a:gd name="connsiteX1" fmla="*/ 12191824 w 12201939"/>
              <a:gd name="connsiteY1" fmla="*/ 116705 h 5035266"/>
              <a:gd name="connsiteX2" fmla="*/ 12201939 w 12201939"/>
              <a:gd name="connsiteY2" fmla="*/ 1626145 h 5035266"/>
              <a:gd name="connsiteX3" fmla="*/ 0 w 12201939"/>
              <a:gd name="connsiteY3" fmla="*/ 5035266 h 5035266"/>
              <a:gd name="connsiteX4" fmla="*/ 9939 w 12201939"/>
              <a:gd name="connsiteY4" fmla="*/ 110220 h 5035266"/>
              <a:gd name="connsiteX0" fmla="*/ 9939 w 13116924"/>
              <a:gd name="connsiteY0" fmla="*/ 0 h 4925046"/>
              <a:gd name="connsiteX1" fmla="*/ 12191824 w 13116924"/>
              <a:gd name="connsiteY1" fmla="*/ 6485 h 4925046"/>
              <a:gd name="connsiteX2" fmla="*/ 12201939 w 13116924"/>
              <a:gd name="connsiteY2" fmla="*/ 1515925 h 4925046"/>
              <a:gd name="connsiteX3" fmla="*/ 0 w 13116924"/>
              <a:gd name="connsiteY3" fmla="*/ 4925046 h 4925046"/>
              <a:gd name="connsiteX4" fmla="*/ 9939 w 13116924"/>
              <a:gd name="connsiteY4" fmla="*/ 0 h 4925046"/>
              <a:gd name="connsiteX0" fmla="*/ 9939 w 13116924"/>
              <a:gd name="connsiteY0" fmla="*/ 19455 h 4944501"/>
              <a:gd name="connsiteX1" fmla="*/ 12191824 w 13116924"/>
              <a:gd name="connsiteY1" fmla="*/ 0 h 4944501"/>
              <a:gd name="connsiteX2" fmla="*/ 12201939 w 13116924"/>
              <a:gd name="connsiteY2" fmla="*/ 1535380 h 4944501"/>
              <a:gd name="connsiteX3" fmla="*/ 0 w 13116924"/>
              <a:gd name="connsiteY3" fmla="*/ 4944501 h 4944501"/>
              <a:gd name="connsiteX4" fmla="*/ 9939 w 13116924"/>
              <a:gd name="connsiteY4" fmla="*/ 19455 h 4944501"/>
              <a:gd name="connsiteX0" fmla="*/ 9939 w 12201939"/>
              <a:gd name="connsiteY0" fmla="*/ 19455 h 4944501"/>
              <a:gd name="connsiteX1" fmla="*/ 12191824 w 12201939"/>
              <a:gd name="connsiteY1" fmla="*/ 0 h 4944501"/>
              <a:gd name="connsiteX2" fmla="*/ 12201939 w 12201939"/>
              <a:gd name="connsiteY2" fmla="*/ 1535380 h 4944501"/>
              <a:gd name="connsiteX3" fmla="*/ 0 w 12201939"/>
              <a:gd name="connsiteY3" fmla="*/ 4944501 h 4944501"/>
              <a:gd name="connsiteX4" fmla="*/ 9939 w 12201939"/>
              <a:gd name="connsiteY4" fmla="*/ 19455 h 4944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939" h="4944501">
                <a:moveTo>
                  <a:pt x="9939" y="19455"/>
                </a:moveTo>
                <a:lnTo>
                  <a:pt x="12191824" y="0"/>
                </a:lnTo>
                <a:cubicBezTo>
                  <a:pt x="12182236" y="561345"/>
                  <a:pt x="12198281" y="848797"/>
                  <a:pt x="12201939" y="1535380"/>
                </a:cubicBezTo>
                <a:cubicBezTo>
                  <a:pt x="4288182" y="1439302"/>
                  <a:pt x="479287" y="4563501"/>
                  <a:pt x="0" y="4944501"/>
                </a:cubicBezTo>
                <a:lnTo>
                  <a:pt x="9939" y="19455"/>
                </a:lnTo>
                <a:close/>
              </a:path>
            </a:pathLst>
          </a:custGeom>
          <a:ln>
            <a:noFill/>
          </a:ln>
        </p:spPr>
        <p:txBody>
          <a:bodyPr/>
          <a:lstStyle/>
          <a:p>
            <a:r>
              <a:rPr lang="en-US"/>
              <a:t>Click Icon to Add Picture</a:t>
            </a:r>
          </a:p>
        </p:txBody>
      </p:sp>
      <p:sp>
        <p:nvSpPr>
          <p:cNvPr id="7" name="Rectangle 6">
            <a:extLst>
              <a:ext uri="{FF2B5EF4-FFF2-40B4-BE49-F238E27FC236}">
                <a16:creationId xmlns:a16="http://schemas.microsoft.com/office/drawing/2014/main" id="{3866DE76-E48F-4645-AC3D-C2DEB322C950}"/>
              </a:ext>
            </a:extLst>
          </p:cNvPr>
          <p:cNvSpPr/>
          <p:nvPr userDrawn="1"/>
        </p:nvSpPr>
        <p:spPr>
          <a:xfrm>
            <a:off x="-1" y="-896539"/>
            <a:ext cx="7292051" cy="648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accent3">
                    <a:lumMod val="20000"/>
                    <a:lumOff val="80000"/>
                  </a:schemeClr>
                </a:solidFill>
              </a:rPr>
              <a:t>Tip: </a:t>
            </a:r>
            <a:r>
              <a:rPr lang="en-US" sz="1400"/>
              <a:t>Master Cover Option For a Colored Swash. Please Use Layout Dropdown to Select a New Color Option If That Is Needed.</a:t>
            </a:r>
          </a:p>
        </p:txBody>
      </p:sp>
    </p:spTree>
    <p:extLst>
      <p:ext uri="{BB962C8B-B14F-4D97-AF65-F5344CB8AC3E}">
        <p14:creationId xmlns:p14="http://schemas.microsoft.com/office/powerpoint/2010/main" val="2026537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Full Image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1EA1CB-7608-024C-ACA2-015D456126DA}"/>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a:stretch/>
        </p:blipFill>
        <p:spPr>
          <a:xfrm>
            <a:off x="-6649" y="0"/>
            <a:ext cx="12198649" cy="6858000"/>
          </a:xfrm>
          <a:prstGeom prst="rect">
            <a:avLst/>
          </a:prstGeom>
        </p:spPr>
      </p:pic>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609600" y="2609388"/>
            <a:ext cx="7352371" cy="997220"/>
          </a:xfrm>
          <a:prstGeom prst="rect">
            <a:avLst/>
          </a:prstGeom>
        </p:spPr>
        <p:txBody>
          <a:bodyPr anchor="b">
            <a:normAutofit/>
          </a:bodyPr>
          <a:lstStyle>
            <a:lvl1pPr algn="l">
              <a:defRPr sz="4200">
                <a:solidFill>
                  <a:schemeClr val="bg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609600" y="3698683"/>
            <a:ext cx="7352371"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sp>
        <p:nvSpPr>
          <p:cNvPr id="7" name="Parallelogram 6">
            <a:extLst>
              <a:ext uri="{FF2B5EF4-FFF2-40B4-BE49-F238E27FC236}">
                <a16:creationId xmlns:a16="http://schemas.microsoft.com/office/drawing/2014/main" id="{44603AEE-D1DE-714C-A34C-ACB72F8CD626}"/>
              </a:ext>
            </a:extLst>
          </p:cNvPr>
          <p:cNvSpPr/>
          <p:nvPr userDrawn="1"/>
        </p:nvSpPr>
        <p:spPr>
          <a:xfrm>
            <a:off x="609600" y="4260769"/>
            <a:ext cx="1917891" cy="121052"/>
          </a:xfrm>
          <a:prstGeom prst="parallelogram">
            <a:avLst>
              <a:gd name="adj" fmla="val 813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66DE76-E48F-4645-AC3D-C2DEB322C950}"/>
              </a:ext>
            </a:extLst>
          </p:cNvPr>
          <p:cNvSpPr/>
          <p:nvPr userDrawn="1"/>
        </p:nvSpPr>
        <p:spPr>
          <a:xfrm>
            <a:off x="-1" y="-896539"/>
            <a:ext cx="7292051" cy="648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accent3">
                    <a:lumMod val="20000"/>
                    <a:lumOff val="80000"/>
                  </a:schemeClr>
                </a:solidFill>
              </a:rPr>
              <a:t>Tip: </a:t>
            </a:r>
            <a:r>
              <a:rPr lang="en-US" sz="1400"/>
              <a:t>Replace photo image using</a:t>
            </a:r>
            <a:r>
              <a:rPr lang="en-US" sz="1400" baseline="0"/>
              <a:t> the Cherry Bekaert Image Library on CB Central</a:t>
            </a:r>
            <a:r>
              <a:rPr lang="en-US" sz="1400"/>
              <a:t>.</a:t>
            </a:r>
          </a:p>
        </p:txBody>
      </p:sp>
      <p:pic>
        <p:nvPicPr>
          <p:cNvPr id="10" name="Picture 9">
            <a:extLst>
              <a:ext uri="{FF2B5EF4-FFF2-40B4-BE49-F238E27FC236}">
                <a16:creationId xmlns:a16="http://schemas.microsoft.com/office/drawing/2014/main" id="{F9085E3A-42EE-4418-8D37-173E20C1A5A3}"/>
              </a:ext>
            </a:extLst>
          </p:cNvPr>
          <p:cNvPicPr>
            <a:picLocks noChangeAspect="1"/>
          </p:cNvPicPr>
          <p:nvPr userDrawn="1"/>
        </p:nvPicPr>
        <p:blipFill>
          <a:blip r:embed="rId4"/>
          <a:srcRect/>
          <a:stretch/>
        </p:blipFill>
        <p:spPr>
          <a:xfrm>
            <a:off x="9345168" y="5702585"/>
            <a:ext cx="2359152" cy="559601"/>
          </a:xfrm>
          <a:prstGeom prst="rect">
            <a:avLst/>
          </a:prstGeom>
        </p:spPr>
      </p:pic>
    </p:spTree>
    <p:extLst>
      <p:ext uri="{BB962C8B-B14F-4D97-AF65-F5344CB8AC3E}">
        <p14:creationId xmlns:p14="http://schemas.microsoft.com/office/powerpoint/2010/main" val="1386593077"/>
      </p:ext>
    </p:extLst>
  </p:cSld>
  <p:clrMapOvr>
    <a:masterClrMapping/>
  </p:clrMapOvr>
  <p:extLst>
    <p:ext uri="{DCECCB84-F9BA-43D5-87BE-67443E8EF086}">
      <p15:sldGuideLst xmlns:p15="http://schemas.microsoft.com/office/powerpoint/2012/main">
        <p15:guide id="1" pos="912">
          <p15:clr>
            <a:srgbClr val="FBAE40"/>
          </p15:clr>
        </p15:guide>
        <p15:guide id="2" orient="horz" pos="274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Color Bar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609600" y="2107577"/>
            <a:ext cx="7352371" cy="1499025"/>
          </a:xfrm>
          <a:prstGeom prst="rect">
            <a:avLst/>
          </a:prstGeom>
        </p:spPr>
        <p:txBody>
          <a:bodyPr anchor="b">
            <a:normAutofit/>
          </a:bodyPr>
          <a:lstStyle>
            <a:lvl1pPr algn="l">
              <a:defRPr sz="4200">
                <a:solidFill>
                  <a:schemeClr val="tx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609600" y="3698677"/>
            <a:ext cx="7352371" cy="1655762"/>
          </a:xfrm>
          <a:prstGeom prst="rect">
            <a:avLst/>
          </a:prstGeo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pic>
        <p:nvPicPr>
          <p:cNvPr id="11" name="Picture 10">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7" name="Picture 6">
            <a:extLst>
              <a:ext uri="{FF2B5EF4-FFF2-40B4-BE49-F238E27FC236}">
                <a16:creationId xmlns:a16="http://schemas.microsoft.com/office/drawing/2014/main" id="{04471318-9C51-450F-95DA-D68470C9E969}"/>
              </a:ext>
            </a:extLst>
          </p:cNvPr>
          <p:cNvPicPr>
            <a:picLocks noChangeAspect="1"/>
          </p:cNvPicPr>
          <p:nvPr userDrawn="1"/>
        </p:nvPicPr>
        <p:blipFill>
          <a:blip r:embed="rId3"/>
          <a:srcRect/>
          <a:stretch/>
        </p:blipFill>
        <p:spPr>
          <a:xfrm>
            <a:off x="9345168" y="5702585"/>
            <a:ext cx="2359152" cy="559782"/>
          </a:xfrm>
          <a:prstGeom prst="rect">
            <a:avLst/>
          </a:prstGeom>
        </p:spPr>
      </p:pic>
    </p:spTree>
    <p:extLst>
      <p:ext uri="{BB962C8B-B14F-4D97-AF65-F5344CB8AC3E}">
        <p14:creationId xmlns:p14="http://schemas.microsoft.com/office/powerpoint/2010/main" val="2557631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Bright Green Color Bar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49033" y="2700670"/>
            <a:ext cx="7352371" cy="1474647"/>
          </a:xfrm>
          <a:prstGeom prst="rect">
            <a:avLst/>
          </a:prstGeom>
        </p:spPr>
        <p:txBody>
          <a:bodyPr anchor="b">
            <a:normAutofit/>
          </a:bodyPr>
          <a:lstStyle>
            <a:lvl1pPr algn="l">
              <a:defRPr sz="4200">
                <a:solidFill>
                  <a:schemeClr val="tx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49033" y="4267392"/>
            <a:ext cx="7352371" cy="1655762"/>
          </a:xfrm>
          <a:prstGeom prst="rect">
            <a:avLst/>
          </a:prstGeo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pic>
        <p:nvPicPr>
          <p:cNvPr id="11" name="Picture 10">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5" name="Picture 4">
            <a:extLst>
              <a:ext uri="{FF2B5EF4-FFF2-40B4-BE49-F238E27FC236}">
                <a16:creationId xmlns:a16="http://schemas.microsoft.com/office/drawing/2014/main" id="{D67B96F2-7A38-FD4D-B5BF-20A110C7AA3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54309"/>
          <a:stretch/>
        </p:blipFill>
        <p:spPr>
          <a:xfrm>
            <a:off x="-11151" y="-11151"/>
            <a:ext cx="12192000" cy="3133493"/>
          </a:xfrm>
          <a:prstGeom prst="rect">
            <a:avLst/>
          </a:prstGeom>
          <a:effectLst/>
        </p:spPr>
      </p:pic>
      <p:pic>
        <p:nvPicPr>
          <p:cNvPr id="8" name="Picture 7">
            <a:extLst>
              <a:ext uri="{FF2B5EF4-FFF2-40B4-BE49-F238E27FC236}">
                <a16:creationId xmlns:a16="http://schemas.microsoft.com/office/drawing/2014/main" id="{12879DF5-A370-4FFF-96CA-B46BE6BD32D1}"/>
              </a:ext>
            </a:extLst>
          </p:cNvPr>
          <p:cNvPicPr>
            <a:picLocks noChangeAspect="1"/>
          </p:cNvPicPr>
          <p:nvPr userDrawn="1"/>
        </p:nvPicPr>
        <p:blipFill>
          <a:blip r:embed="rId4"/>
          <a:srcRect/>
          <a:stretch/>
        </p:blipFill>
        <p:spPr>
          <a:xfrm>
            <a:off x="9419911" y="5720262"/>
            <a:ext cx="2209666" cy="524427"/>
          </a:xfrm>
          <a:prstGeom prst="rect">
            <a:avLst/>
          </a:prstGeom>
        </p:spPr>
      </p:pic>
    </p:spTree>
    <p:extLst>
      <p:ext uri="{BB962C8B-B14F-4D97-AF65-F5344CB8AC3E}">
        <p14:creationId xmlns:p14="http://schemas.microsoft.com/office/powerpoint/2010/main" val="2995426423"/>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ark Green Color Bar Cov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C2811-8366-4F4E-8B85-C037D6C08BCA}"/>
              </a:ext>
            </a:extLst>
          </p:cNvPr>
          <p:cNvPicPr>
            <a:picLocks noChangeAspect="1"/>
          </p:cNvPicPr>
          <p:nvPr userDrawn="1"/>
        </p:nvPicPr>
        <p:blipFill>
          <a:blip r:embed="rId2"/>
          <a:stretch>
            <a:fillRect/>
          </a:stretch>
        </p:blipFill>
        <p:spPr>
          <a:xfrm>
            <a:off x="-11151" y="-11151"/>
            <a:ext cx="12192000" cy="6858000"/>
          </a:xfrm>
          <a:prstGeom prst="rect">
            <a:avLst/>
          </a:prstGeom>
        </p:spPr>
      </p:pic>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38400" y="2732567"/>
            <a:ext cx="7352371" cy="1449778"/>
          </a:xfrm>
          <a:prstGeom prst="rect">
            <a:avLst/>
          </a:prstGeom>
        </p:spPr>
        <p:txBody>
          <a:bodyPr anchor="b">
            <a:normAutofit/>
          </a:bodyPr>
          <a:lstStyle>
            <a:lvl1pPr algn="l">
              <a:defRPr sz="4200">
                <a:solidFill>
                  <a:schemeClr val="tx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38400" y="4274420"/>
            <a:ext cx="7352371" cy="1655762"/>
          </a:xfrm>
          <a:prstGeom prst="rect">
            <a:avLst/>
          </a:prstGeo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pic>
        <p:nvPicPr>
          <p:cNvPr id="11" name="Picture 10">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8" name="Picture 7">
            <a:extLst>
              <a:ext uri="{FF2B5EF4-FFF2-40B4-BE49-F238E27FC236}">
                <a16:creationId xmlns:a16="http://schemas.microsoft.com/office/drawing/2014/main" id="{AA85FB9E-5DE1-4BCA-B00C-9013468474AB}"/>
              </a:ext>
            </a:extLst>
          </p:cNvPr>
          <p:cNvPicPr>
            <a:picLocks noChangeAspect="1"/>
          </p:cNvPicPr>
          <p:nvPr userDrawn="1"/>
        </p:nvPicPr>
        <p:blipFill>
          <a:blip r:embed="rId4"/>
          <a:srcRect/>
          <a:stretch/>
        </p:blipFill>
        <p:spPr>
          <a:xfrm>
            <a:off x="9345168" y="5702585"/>
            <a:ext cx="2359152" cy="559782"/>
          </a:xfrm>
          <a:prstGeom prst="rect">
            <a:avLst/>
          </a:prstGeom>
        </p:spPr>
      </p:pic>
    </p:spTree>
    <p:extLst>
      <p:ext uri="{BB962C8B-B14F-4D97-AF65-F5344CB8AC3E}">
        <p14:creationId xmlns:p14="http://schemas.microsoft.com/office/powerpoint/2010/main" val="1646610950"/>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range Color Bar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21FBC-8BDC-AC4D-97A6-ACD5B8E25235}"/>
              </a:ext>
            </a:extLst>
          </p:cNvPr>
          <p:cNvPicPr>
            <a:picLocks noChangeAspect="1"/>
          </p:cNvPicPr>
          <p:nvPr userDrawn="1"/>
        </p:nvPicPr>
        <p:blipFill>
          <a:blip r:embed="rId2"/>
          <a:stretch>
            <a:fillRect/>
          </a:stretch>
        </p:blipFill>
        <p:spPr>
          <a:xfrm>
            <a:off x="-11151" y="-11151"/>
            <a:ext cx="12192000" cy="6858000"/>
          </a:xfrm>
          <a:prstGeom prst="rect">
            <a:avLst/>
          </a:prstGeom>
        </p:spPr>
      </p:pic>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38400" y="2583579"/>
            <a:ext cx="7352371" cy="1598767"/>
          </a:xfrm>
          <a:prstGeom prst="rect">
            <a:avLst/>
          </a:prstGeom>
        </p:spPr>
        <p:txBody>
          <a:bodyPr anchor="b">
            <a:normAutofit/>
          </a:bodyPr>
          <a:lstStyle>
            <a:lvl1pPr algn="l">
              <a:defRPr sz="4200">
                <a:solidFill>
                  <a:schemeClr val="tx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38400" y="4274421"/>
            <a:ext cx="7352371" cy="1655762"/>
          </a:xfrm>
          <a:prstGeom prst="rect">
            <a:avLst/>
          </a:prstGeo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pic>
        <p:nvPicPr>
          <p:cNvPr id="11" name="Picture 10">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8" name="Picture 7">
            <a:extLst>
              <a:ext uri="{FF2B5EF4-FFF2-40B4-BE49-F238E27FC236}">
                <a16:creationId xmlns:a16="http://schemas.microsoft.com/office/drawing/2014/main" id="{10707580-35F1-483D-BCF5-EF720902BE07}"/>
              </a:ext>
            </a:extLst>
          </p:cNvPr>
          <p:cNvPicPr>
            <a:picLocks noChangeAspect="1"/>
          </p:cNvPicPr>
          <p:nvPr userDrawn="1"/>
        </p:nvPicPr>
        <p:blipFill>
          <a:blip r:embed="rId4"/>
          <a:srcRect/>
          <a:stretch/>
        </p:blipFill>
        <p:spPr>
          <a:xfrm>
            <a:off x="9345168" y="5702585"/>
            <a:ext cx="2359152" cy="559782"/>
          </a:xfrm>
          <a:prstGeom prst="rect">
            <a:avLst/>
          </a:prstGeom>
        </p:spPr>
      </p:pic>
    </p:spTree>
    <p:extLst>
      <p:ext uri="{BB962C8B-B14F-4D97-AF65-F5344CB8AC3E}">
        <p14:creationId xmlns:p14="http://schemas.microsoft.com/office/powerpoint/2010/main" val="3747463185"/>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Purple Color Bar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DB1FE-AA58-144C-8FAA-D90286F82B26}"/>
              </a:ext>
            </a:extLst>
          </p:cNvPr>
          <p:cNvPicPr>
            <a:picLocks noChangeAspect="1"/>
          </p:cNvPicPr>
          <p:nvPr userDrawn="1"/>
        </p:nvPicPr>
        <p:blipFill>
          <a:blip r:embed="rId2"/>
          <a:stretch>
            <a:fillRect/>
          </a:stretch>
        </p:blipFill>
        <p:spPr>
          <a:xfrm>
            <a:off x="-11151" y="-11151"/>
            <a:ext cx="12192000" cy="6858000"/>
          </a:xfrm>
          <a:prstGeom prst="rect">
            <a:avLst/>
          </a:prstGeom>
        </p:spPr>
      </p:pic>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38400" y="2583580"/>
            <a:ext cx="7352371" cy="1598765"/>
          </a:xfrm>
          <a:prstGeom prst="rect">
            <a:avLst/>
          </a:prstGeom>
        </p:spPr>
        <p:txBody>
          <a:bodyPr anchor="b">
            <a:normAutofit/>
          </a:bodyPr>
          <a:lstStyle>
            <a:lvl1pPr algn="l">
              <a:defRPr sz="4200">
                <a:solidFill>
                  <a:schemeClr val="tx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38400" y="4274420"/>
            <a:ext cx="7352371" cy="1655762"/>
          </a:xfrm>
          <a:prstGeom prst="rect">
            <a:avLst/>
          </a:prstGeo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pic>
        <p:nvPicPr>
          <p:cNvPr id="11" name="Picture 10">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9" name="Picture 8">
            <a:extLst>
              <a:ext uri="{FF2B5EF4-FFF2-40B4-BE49-F238E27FC236}">
                <a16:creationId xmlns:a16="http://schemas.microsoft.com/office/drawing/2014/main" id="{FFC081B8-785B-49CE-9C4C-63275FFA306E}"/>
              </a:ext>
            </a:extLst>
          </p:cNvPr>
          <p:cNvPicPr>
            <a:picLocks noChangeAspect="1"/>
          </p:cNvPicPr>
          <p:nvPr userDrawn="1"/>
        </p:nvPicPr>
        <p:blipFill>
          <a:blip r:embed="rId4"/>
          <a:srcRect/>
          <a:stretch/>
        </p:blipFill>
        <p:spPr>
          <a:xfrm>
            <a:off x="9345168" y="5702585"/>
            <a:ext cx="2359152" cy="559782"/>
          </a:xfrm>
          <a:prstGeom prst="rect">
            <a:avLst/>
          </a:prstGeom>
        </p:spPr>
      </p:pic>
    </p:spTree>
    <p:extLst>
      <p:ext uri="{BB962C8B-B14F-4D97-AF65-F5344CB8AC3E}">
        <p14:creationId xmlns:p14="http://schemas.microsoft.com/office/powerpoint/2010/main" val="1195412116"/>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Blue Color Bar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F94B6-34BE-BD4F-ACCA-BABDCD17469D}"/>
              </a:ext>
            </a:extLst>
          </p:cNvPr>
          <p:cNvPicPr>
            <a:picLocks noChangeAspect="1"/>
          </p:cNvPicPr>
          <p:nvPr userDrawn="1"/>
        </p:nvPicPr>
        <p:blipFill>
          <a:blip r:embed="rId2"/>
          <a:stretch>
            <a:fillRect/>
          </a:stretch>
        </p:blipFill>
        <p:spPr>
          <a:xfrm>
            <a:off x="-11151" y="-11151"/>
            <a:ext cx="12192000" cy="6858000"/>
          </a:xfrm>
          <a:prstGeom prst="rect">
            <a:avLst/>
          </a:prstGeom>
        </p:spPr>
      </p:pic>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38400" y="2583581"/>
            <a:ext cx="7352371" cy="1598763"/>
          </a:xfrm>
          <a:prstGeom prst="rect">
            <a:avLst/>
          </a:prstGeom>
        </p:spPr>
        <p:txBody>
          <a:bodyPr anchor="b">
            <a:normAutofit/>
          </a:bodyPr>
          <a:lstStyle>
            <a:lvl1pPr algn="l">
              <a:defRPr sz="4200">
                <a:solidFill>
                  <a:schemeClr val="tx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38400" y="4274419"/>
            <a:ext cx="7352371" cy="1655762"/>
          </a:xfrm>
          <a:prstGeom prst="rect">
            <a:avLst/>
          </a:prstGeom>
        </p:spPr>
        <p:txBody>
          <a:bodyPr/>
          <a:lstStyle>
            <a:lvl1pPr marL="0" indent="0" algn="l">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pic>
        <p:nvPicPr>
          <p:cNvPr id="11" name="Picture 10">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8" name="Picture 7">
            <a:extLst>
              <a:ext uri="{FF2B5EF4-FFF2-40B4-BE49-F238E27FC236}">
                <a16:creationId xmlns:a16="http://schemas.microsoft.com/office/drawing/2014/main" id="{E424CEB3-6A99-46C6-8D1C-CB53B0F28AE4}"/>
              </a:ext>
            </a:extLst>
          </p:cNvPr>
          <p:cNvPicPr>
            <a:picLocks noChangeAspect="1"/>
          </p:cNvPicPr>
          <p:nvPr userDrawn="1"/>
        </p:nvPicPr>
        <p:blipFill>
          <a:blip r:embed="rId4"/>
          <a:srcRect/>
          <a:stretch/>
        </p:blipFill>
        <p:spPr>
          <a:xfrm>
            <a:off x="9345168" y="5702585"/>
            <a:ext cx="2359152" cy="559782"/>
          </a:xfrm>
          <a:prstGeom prst="rect">
            <a:avLst/>
          </a:prstGeom>
        </p:spPr>
      </p:pic>
    </p:spTree>
    <p:extLst>
      <p:ext uri="{BB962C8B-B14F-4D97-AF65-F5344CB8AC3E}">
        <p14:creationId xmlns:p14="http://schemas.microsoft.com/office/powerpoint/2010/main" val="3348813445"/>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Tint Swash Cover">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956944D5-59B9-994C-A757-6A05362234F4}"/>
              </a:ext>
            </a:extLst>
          </p:cNvPr>
          <p:cNvSpPr/>
          <p:nvPr userDrawn="1"/>
        </p:nvSpPr>
        <p:spPr>
          <a:xfrm>
            <a:off x="-14160" y="0"/>
            <a:ext cx="12243007" cy="6879006"/>
          </a:xfrm>
          <a:custGeom>
            <a:avLst/>
            <a:gdLst>
              <a:gd name="connsiteX0" fmla="*/ 0 w 9219415"/>
              <a:gd name="connsiteY0" fmla="*/ 0 h 5099926"/>
              <a:gd name="connsiteX1" fmla="*/ 9219415 w 9219415"/>
              <a:gd name="connsiteY1" fmla="*/ 0 h 5099926"/>
              <a:gd name="connsiteX2" fmla="*/ 9219415 w 9219415"/>
              <a:gd name="connsiteY2" fmla="*/ 5099926 h 5099926"/>
              <a:gd name="connsiteX3" fmla="*/ 0 w 9219415"/>
              <a:gd name="connsiteY3" fmla="*/ 5099926 h 5099926"/>
              <a:gd name="connsiteX4" fmla="*/ 0 w 9219415"/>
              <a:gd name="connsiteY4" fmla="*/ 0 h 5099926"/>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2214858"/>
              <a:gd name="connsiteY0" fmla="*/ 0 h 6905463"/>
              <a:gd name="connsiteX1" fmla="*/ 12214858 w 12214858"/>
              <a:gd name="connsiteY1" fmla="*/ 20982 h 6905463"/>
              <a:gd name="connsiteX2" fmla="*/ 2097463 w 12214858"/>
              <a:gd name="connsiteY2" fmla="*/ 6905463 h 6905463"/>
              <a:gd name="connsiteX3" fmla="*/ 0 w 12214858"/>
              <a:gd name="connsiteY3" fmla="*/ 2978895 h 6905463"/>
              <a:gd name="connsiteX4" fmla="*/ 4487159 w 12214858"/>
              <a:gd name="connsiteY4" fmla="*/ 0 h 6905463"/>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9039 w 12215163"/>
              <a:gd name="connsiteY0" fmla="*/ 0 h 6917037"/>
              <a:gd name="connsiteX1" fmla="*/ 12215163 w 12215163"/>
              <a:gd name="connsiteY1" fmla="*/ 32556 h 6917037"/>
              <a:gd name="connsiteX2" fmla="*/ 2097768 w 12215163"/>
              <a:gd name="connsiteY2" fmla="*/ 6917037 h 6917037"/>
              <a:gd name="connsiteX3" fmla="*/ 305 w 12215163"/>
              <a:gd name="connsiteY3" fmla="*/ 2990469 h 6917037"/>
              <a:gd name="connsiteX4" fmla="*/ 4499039 w 12215163"/>
              <a:gd name="connsiteY4" fmla="*/ 0 h 6917037"/>
              <a:gd name="connsiteX0" fmla="*/ 4781534 w 12497658"/>
              <a:gd name="connsiteY0" fmla="*/ 0 h 7214320"/>
              <a:gd name="connsiteX1" fmla="*/ 12497658 w 12497658"/>
              <a:gd name="connsiteY1" fmla="*/ 32556 h 7214320"/>
              <a:gd name="connsiteX2" fmla="*/ 2380263 w 12497658"/>
              <a:gd name="connsiteY2" fmla="*/ 6917037 h 7214320"/>
              <a:gd name="connsiteX3" fmla="*/ 676340 w 12497658"/>
              <a:gd name="connsiteY3" fmla="*/ 5671595 h 7214320"/>
              <a:gd name="connsiteX4" fmla="*/ 282800 w 12497658"/>
              <a:gd name="connsiteY4" fmla="*/ 2990469 h 7214320"/>
              <a:gd name="connsiteX5" fmla="*/ 4781534 w 12497658"/>
              <a:gd name="connsiteY5" fmla="*/ 0 h 7214320"/>
              <a:gd name="connsiteX0" fmla="*/ 4891628 w 12607752"/>
              <a:gd name="connsiteY0" fmla="*/ 0 h 7270281"/>
              <a:gd name="connsiteX1" fmla="*/ 12607752 w 12607752"/>
              <a:gd name="connsiteY1" fmla="*/ 32556 h 7270281"/>
              <a:gd name="connsiteX2" fmla="*/ 2490357 w 12607752"/>
              <a:gd name="connsiteY2" fmla="*/ 6917037 h 7270281"/>
              <a:gd name="connsiteX3" fmla="*/ 404469 w 12607752"/>
              <a:gd name="connsiteY3" fmla="*/ 6041984 h 7270281"/>
              <a:gd name="connsiteX4" fmla="*/ 392894 w 12607752"/>
              <a:gd name="connsiteY4" fmla="*/ 2990469 h 7270281"/>
              <a:gd name="connsiteX5" fmla="*/ 4891628 w 12607752"/>
              <a:gd name="connsiteY5" fmla="*/ 0 h 7270281"/>
              <a:gd name="connsiteX0" fmla="*/ 4808115 w 12524239"/>
              <a:gd name="connsiteY0" fmla="*/ 0 h 7270281"/>
              <a:gd name="connsiteX1" fmla="*/ 12524239 w 12524239"/>
              <a:gd name="connsiteY1" fmla="*/ 32556 h 7270281"/>
              <a:gd name="connsiteX2" fmla="*/ 2406844 w 12524239"/>
              <a:gd name="connsiteY2" fmla="*/ 6917037 h 7270281"/>
              <a:gd name="connsiteX3" fmla="*/ 320956 w 12524239"/>
              <a:gd name="connsiteY3" fmla="*/ 6041984 h 7270281"/>
              <a:gd name="connsiteX4" fmla="*/ 309381 w 12524239"/>
              <a:gd name="connsiteY4" fmla="*/ 2990469 h 7270281"/>
              <a:gd name="connsiteX5" fmla="*/ 4808115 w 12524239"/>
              <a:gd name="connsiteY5" fmla="*/ 0 h 7270281"/>
              <a:gd name="connsiteX0" fmla="*/ 4808115 w 12524239"/>
              <a:gd name="connsiteY0" fmla="*/ 0 h 7297405"/>
              <a:gd name="connsiteX1" fmla="*/ 12524239 w 12524239"/>
              <a:gd name="connsiteY1" fmla="*/ 32556 h 7297405"/>
              <a:gd name="connsiteX2" fmla="*/ 2406844 w 12524239"/>
              <a:gd name="connsiteY2" fmla="*/ 6917037 h 7297405"/>
              <a:gd name="connsiteX3" fmla="*/ 320956 w 12524239"/>
              <a:gd name="connsiteY3" fmla="*/ 6041984 h 7297405"/>
              <a:gd name="connsiteX4" fmla="*/ 309381 w 12524239"/>
              <a:gd name="connsiteY4" fmla="*/ 2990469 h 7297405"/>
              <a:gd name="connsiteX5" fmla="*/ 4808115 w 12524239"/>
              <a:gd name="connsiteY5" fmla="*/ 0 h 7297405"/>
              <a:gd name="connsiteX0" fmla="*/ 4808115 w 12524239"/>
              <a:gd name="connsiteY0" fmla="*/ 0 h 6934047"/>
              <a:gd name="connsiteX1" fmla="*/ 12524239 w 12524239"/>
              <a:gd name="connsiteY1" fmla="*/ 32556 h 6934047"/>
              <a:gd name="connsiteX2" fmla="*/ 2406844 w 12524239"/>
              <a:gd name="connsiteY2" fmla="*/ 6917037 h 6934047"/>
              <a:gd name="connsiteX3" fmla="*/ 320956 w 12524239"/>
              <a:gd name="connsiteY3" fmla="*/ 6041984 h 6934047"/>
              <a:gd name="connsiteX4" fmla="*/ 309381 w 12524239"/>
              <a:gd name="connsiteY4" fmla="*/ 2990469 h 6934047"/>
              <a:gd name="connsiteX5" fmla="*/ 4808115 w 12524239"/>
              <a:gd name="connsiteY5" fmla="*/ 0 h 6934047"/>
              <a:gd name="connsiteX0" fmla="*/ 4808115 w 12997328"/>
              <a:gd name="connsiteY0" fmla="*/ 0 h 6934047"/>
              <a:gd name="connsiteX1" fmla="*/ 12524239 w 12997328"/>
              <a:gd name="connsiteY1" fmla="*/ 32556 h 6934047"/>
              <a:gd name="connsiteX2" fmla="*/ 11096987 w 12997328"/>
              <a:gd name="connsiteY2" fmla="*/ 902825 h 6934047"/>
              <a:gd name="connsiteX3" fmla="*/ 2406844 w 12997328"/>
              <a:gd name="connsiteY3" fmla="*/ 6917037 h 6934047"/>
              <a:gd name="connsiteX4" fmla="*/ 320956 w 12997328"/>
              <a:gd name="connsiteY4" fmla="*/ 6041984 h 6934047"/>
              <a:gd name="connsiteX5" fmla="*/ 309381 w 12997328"/>
              <a:gd name="connsiteY5" fmla="*/ 2990469 h 6934047"/>
              <a:gd name="connsiteX6" fmla="*/ 4808115 w 12997328"/>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13"/>
              <a:gd name="connsiteX1" fmla="*/ 12524239 w 13547722"/>
              <a:gd name="connsiteY1" fmla="*/ 32556 h 6934013"/>
              <a:gd name="connsiteX2" fmla="*/ 12497524 w 13547722"/>
              <a:gd name="connsiteY2" fmla="*/ 4919240 h 6934013"/>
              <a:gd name="connsiteX3" fmla="*/ 2406844 w 13547722"/>
              <a:gd name="connsiteY3" fmla="*/ 6917037 h 6934013"/>
              <a:gd name="connsiteX4" fmla="*/ 320956 w 13547722"/>
              <a:gd name="connsiteY4" fmla="*/ 6041984 h 6934013"/>
              <a:gd name="connsiteX5" fmla="*/ 309381 w 13547722"/>
              <a:gd name="connsiteY5" fmla="*/ 2990469 h 6934013"/>
              <a:gd name="connsiteX6" fmla="*/ 4808115 w 13547722"/>
              <a:gd name="connsiteY6" fmla="*/ 0 h 6934013"/>
              <a:gd name="connsiteX0" fmla="*/ 4817637 w 13557244"/>
              <a:gd name="connsiteY0" fmla="*/ 0 h 7203284"/>
              <a:gd name="connsiteX1" fmla="*/ 12533761 w 13557244"/>
              <a:gd name="connsiteY1" fmla="*/ 32556 h 7203284"/>
              <a:gd name="connsiteX2" fmla="*/ 12507046 w 13557244"/>
              <a:gd name="connsiteY2" fmla="*/ 4919240 h 7203284"/>
              <a:gd name="connsiteX3" fmla="*/ 2416366 w 13557244"/>
              <a:gd name="connsiteY3" fmla="*/ 6917037 h 7203284"/>
              <a:gd name="connsiteX4" fmla="*/ 295754 w 13557244"/>
              <a:gd name="connsiteY4" fmla="*/ 6782764 h 7203284"/>
              <a:gd name="connsiteX5" fmla="*/ 318903 w 13557244"/>
              <a:gd name="connsiteY5" fmla="*/ 2990469 h 7203284"/>
              <a:gd name="connsiteX6" fmla="*/ 4817637 w 13557244"/>
              <a:gd name="connsiteY6" fmla="*/ 0 h 7203284"/>
              <a:gd name="connsiteX0" fmla="*/ 4817637 w 13557244"/>
              <a:gd name="connsiteY0" fmla="*/ 0 h 6917037"/>
              <a:gd name="connsiteX1" fmla="*/ 12533761 w 13557244"/>
              <a:gd name="connsiteY1" fmla="*/ 32556 h 6917037"/>
              <a:gd name="connsiteX2" fmla="*/ 12507046 w 13557244"/>
              <a:gd name="connsiteY2" fmla="*/ 4919240 h 6917037"/>
              <a:gd name="connsiteX3" fmla="*/ 2416366 w 13557244"/>
              <a:gd name="connsiteY3" fmla="*/ 6917037 h 6917037"/>
              <a:gd name="connsiteX4" fmla="*/ 295754 w 13557244"/>
              <a:gd name="connsiteY4" fmla="*/ 6782764 h 6917037"/>
              <a:gd name="connsiteX5" fmla="*/ 318903 w 13557244"/>
              <a:gd name="connsiteY5" fmla="*/ 2990469 h 6917037"/>
              <a:gd name="connsiteX6" fmla="*/ 4817637 w 13557244"/>
              <a:gd name="connsiteY6" fmla="*/ 0 h 6917037"/>
              <a:gd name="connsiteX0" fmla="*/ 4814401 w 13554008"/>
              <a:gd name="connsiteY0" fmla="*/ 0 h 6917037"/>
              <a:gd name="connsiteX1" fmla="*/ 12530525 w 13554008"/>
              <a:gd name="connsiteY1" fmla="*/ 32556 h 6917037"/>
              <a:gd name="connsiteX2" fmla="*/ 12503810 w 13554008"/>
              <a:gd name="connsiteY2" fmla="*/ 4919240 h 6917037"/>
              <a:gd name="connsiteX3" fmla="*/ 2413130 w 13554008"/>
              <a:gd name="connsiteY3" fmla="*/ 6917037 h 6917037"/>
              <a:gd name="connsiteX4" fmla="*/ 304092 w 13554008"/>
              <a:gd name="connsiteY4" fmla="*/ 6875362 h 6917037"/>
              <a:gd name="connsiteX5" fmla="*/ 315667 w 13554008"/>
              <a:gd name="connsiteY5" fmla="*/ 2990469 h 6917037"/>
              <a:gd name="connsiteX6" fmla="*/ 4814401 w 13554008"/>
              <a:gd name="connsiteY6" fmla="*/ 0 h 6917037"/>
              <a:gd name="connsiteX0" fmla="*/ 4798662 w 13538269"/>
              <a:gd name="connsiteY0" fmla="*/ 0 h 6917037"/>
              <a:gd name="connsiteX1" fmla="*/ 12514786 w 13538269"/>
              <a:gd name="connsiteY1" fmla="*/ 32556 h 6917037"/>
              <a:gd name="connsiteX2" fmla="*/ 12488071 w 13538269"/>
              <a:gd name="connsiteY2" fmla="*/ 4919240 h 6917037"/>
              <a:gd name="connsiteX3" fmla="*/ 2397391 w 13538269"/>
              <a:gd name="connsiteY3" fmla="*/ 6917037 h 6917037"/>
              <a:gd name="connsiteX4" fmla="*/ 288353 w 13538269"/>
              <a:gd name="connsiteY4" fmla="*/ 6875362 h 6917037"/>
              <a:gd name="connsiteX5" fmla="*/ 299928 w 13538269"/>
              <a:gd name="connsiteY5" fmla="*/ 2990469 h 6917037"/>
              <a:gd name="connsiteX6" fmla="*/ 4798662 w 13538269"/>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2692251"/>
              <a:gd name="connsiteY0" fmla="*/ 0 h 6917037"/>
              <a:gd name="connsiteX1" fmla="*/ 12226433 w 12692251"/>
              <a:gd name="connsiteY1" fmla="*/ 32556 h 6917037"/>
              <a:gd name="connsiteX2" fmla="*/ 12199718 w 12692251"/>
              <a:gd name="connsiteY2" fmla="*/ 4919240 h 6917037"/>
              <a:gd name="connsiteX3" fmla="*/ 2109038 w 12692251"/>
              <a:gd name="connsiteY3" fmla="*/ 6917037 h 6917037"/>
              <a:gd name="connsiteX4" fmla="*/ 0 w 12692251"/>
              <a:gd name="connsiteY4" fmla="*/ 6875362 h 6917037"/>
              <a:gd name="connsiteX5" fmla="*/ 11575 w 12692251"/>
              <a:gd name="connsiteY5" fmla="*/ 2990469 h 6917037"/>
              <a:gd name="connsiteX6" fmla="*/ 4510309 w 12692251"/>
              <a:gd name="connsiteY6" fmla="*/ 0 h 6917037"/>
              <a:gd name="connsiteX0" fmla="*/ 4510309 w 12229378"/>
              <a:gd name="connsiteY0" fmla="*/ 0 h 6917037"/>
              <a:gd name="connsiteX1" fmla="*/ 12226433 w 12229378"/>
              <a:gd name="connsiteY1" fmla="*/ 32556 h 6917037"/>
              <a:gd name="connsiteX2" fmla="*/ 12199718 w 12229378"/>
              <a:gd name="connsiteY2" fmla="*/ 4919240 h 6917037"/>
              <a:gd name="connsiteX3" fmla="*/ 2109038 w 12229378"/>
              <a:gd name="connsiteY3" fmla="*/ 6917037 h 6917037"/>
              <a:gd name="connsiteX4" fmla="*/ 0 w 12229378"/>
              <a:gd name="connsiteY4" fmla="*/ 6875362 h 6917037"/>
              <a:gd name="connsiteX5" fmla="*/ 11575 w 12229378"/>
              <a:gd name="connsiteY5" fmla="*/ 2990469 h 6917037"/>
              <a:gd name="connsiteX6" fmla="*/ 4510309 w 12229378"/>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31414 w 12242528"/>
              <a:gd name="connsiteY0" fmla="*/ 0 h 6917037"/>
              <a:gd name="connsiteX1" fmla="*/ 12235963 w 12242528"/>
              <a:gd name="connsiteY1" fmla="*/ 9407 h 6917037"/>
              <a:gd name="connsiteX2" fmla="*/ 12220823 w 12242528"/>
              <a:gd name="connsiteY2" fmla="*/ 4919240 h 6917037"/>
              <a:gd name="connsiteX3" fmla="*/ 2130143 w 12242528"/>
              <a:gd name="connsiteY3" fmla="*/ 6917037 h 6917037"/>
              <a:gd name="connsiteX4" fmla="*/ 21105 w 12242528"/>
              <a:gd name="connsiteY4" fmla="*/ 6875362 h 6917037"/>
              <a:gd name="connsiteX5" fmla="*/ 32680 w 12242528"/>
              <a:gd name="connsiteY5" fmla="*/ 2990469 h 6917037"/>
              <a:gd name="connsiteX6" fmla="*/ 4531414 w 12242528"/>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28062 w 12239176"/>
              <a:gd name="connsiteY0" fmla="*/ 0 h 6917037"/>
              <a:gd name="connsiteX1" fmla="*/ 12232611 w 12239176"/>
              <a:gd name="connsiteY1" fmla="*/ 9407 h 6917037"/>
              <a:gd name="connsiteX2" fmla="*/ 12217471 w 12239176"/>
              <a:gd name="connsiteY2" fmla="*/ 4919240 h 6917037"/>
              <a:gd name="connsiteX3" fmla="*/ 2126791 w 12239176"/>
              <a:gd name="connsiteY3" fmla="*/ 6917037 h 6917037"/>
              <a:gd name="connsiteX4" fmla="*/ 17753 w 12239176"/>
              <a:gd name="connsiteY4" fmla="*/ 6875362 h 6917037"/>
              <a:gd name="connsiteX5" fmla="*/ 1048 w 12239176"/>
              <a:gd name="connsiteY5" fmla="*/ 3047030 h 6917037"/>
              <a:gd name="connsiteX6" fmla="*/ 4528062 w 12239176"/>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879006"/>
              <a:gd name="connsiteX1" fmla="*/ 12236442 w 12243007"/>
              <a:gd name="connsiteY1" fmla="*/ 9407 h 6879006"/>
              <a:gd name="connsiteX2" fmla="*/ 12221302 w 12243007"/>
              <a:gd name="connsiteY2" fmla="*/ 4919240 h 6879006"/>
              <a:gd name="connsiteX3" fmla="*/ 2134265 w 12243007"/>
              <a:gd name="connsiteY3" fmla="*/ 6876964 h 6879006"/>
              <a:gd name="connsiteX4" fmla="*/ 3369 w 12243007"/>
              <a:gd name="connsiteY4" fmla="*/ 6879006 h 6879006"/>
              <a:gd name="connsiteX5" fmla="*/ 4879 w 12243007"/>
              <a:gd name="connsiteY5" fmla="*/ 3047030 h 6879006"/>
              <a:gd name="connsiteX6" fmla="*/ 4531893 w 12243007"/>
              <a:gd name="connsiteY6" fmla="*/ 0 h 68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3007" h="6879006">
                <a:moveTo>
                  <a:pt x="4531893" y="0"/>
                </a:moveTo>
                <a:lnTo>
                  <a:pt x="12236442" y="9407"/>
                </a:lnTo>
                <a:cubicBezTo>
                  <a:pt x="12242865" y="1317346"/>
                  <a:pt x="12252354" y="3494034"/>
                  <a:pt x="12221302" y="4919240"/>
                </a:cubicBezTo>
                <a:cubicBezTo>
                  <a:pt x="9227131" y="4886035"/>
                  <a:pt x="4821521" y="5488002"/>
                  <a:pt x="2134265" y="6876964"/>
                </a:cubicBezTo>
                <a:lnTo>
                  <a:pt x="3369" y="6879006"/>
                </a:lnTo>
                <a:cubicBezTo>
                  <a:pt x="-7959" y="5975101"/>
                  <a:pt x="13639" y="3540238"/>
                  <a:pt x="4879" y="3047030"/>
                </a:cubicBezTo>
                <a:cubicBezTo>
                  <a:pt x="794205" y="1886021"/>
                  <a:pt x="3071773" y="272749"/>
                  <a:pt x="4531893" y="0"/>
                </a:cubicBezTo>
                <a:close/>
              </a:path>
            </a:pathLst>
          </a:custGeom>
          <a:solidFill>
            <a:srgbClr val="B9D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D60A7DD-16F6-FB49-98EA-C1415FF322EB}"/>
              </a:ext>
            </a:extLst>
          </p:cNvPr>
          <p:cNvSpPr>
            <a:spLocks noGrp="1"/>
          </p:cNvSpPr>
          <p:nvPr>
            <p:ph type="ctrTitle" hasCustomPrompt="1"/>
          </p:nvPr>
        </p:nvSpPr>
        <p:spPr>
          <a:xfrm>
            <a:off x="2438400" y="2620676"/>
            <a:ext cx="7352371" cy="997220"/>
          </a:xfrm>
          <a:prstGeom prst="rect">
            <a:avLst/>
          </a:prstGeom>
        </p:spPr>
        <p:txBody>
          <a:bodyPr anchor="b">
            <a:normAutofit/>
          </a:bodyPr>
          <a:lstStyle>
            <a:lvl1pPr algn="l">
              <a:defRPr sz="4200">
                <a:solidFill>
                  <a:schemeClr val="bg1"/>
                </a:solidFill>
                <a:latin typeface="Arial" panose="020B0604020202020204" pitchFamily="34" charset="0"/>
                <a:cs typeface="Arial" panose="020B0604020202020204" pitchFamily="34" charset="0"/>
              </a:defRPr>
            </a:lvl1pPr>
          </a:lstStyle>
          <a:p>
            <a:r>
              <a:rPr lang="en-US"/>
              <a:t>Click to Edit Title Slide</a:t>
            </a:r>
          </a:p>
        </p:txBody>
      </p:sp>
      <p:sp>
        <p:nvSpPr>
          <p:cNvPr id="9" name="Subtitle 2">
            <a:extLst>
              <a:ext uri="{FF2B5EF4-FFF2-40B4-BE49-F238E27FC236}">
                <a16:creationId xmlns:a16="http://schemas.microsoft.com/office/drawing/2014/main" id="{32F0A33B-1F95-4347-8EDE-C3F39E2AE393}"/>
              </a:ext>
            </a:extLst>
          </p:cNvPr>
          <p:cNvSpPr>
            <a:spLocks noGrp="1"/>
          </p:cNvSpPr>
          <p:nvPr>
            <p:ph type="subTitle" idx="1" hasCustomPrompt="1"/>
          </p:nvPr>
        </p:nvSpPr>
        <p:spPr>
          <a:xfrm>
            <a:off x="2438400" y="3709971"/>
            <a:ext cx="7352371"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sp>
        <p:nvSpPr>
          <p:cNvPr id="10" name="Parallelogram 9">
            <a:extLst>
              <a:ext uri="{FF2B5EF4-FFF2-40B4-BE49-F238E27FC236}">
                <a16:creationId xmlns:a16="http://schemas.microsoft.com/office/drawing/2014/main" id="{DEB1A768-6F04-0344-AB6E-315D20F7D2A9}"/>
              </a:ext>
            </a:extLst>
          </p:cNvPr>
          <p:cNvSpPr/>
          <p:nvPr userDrawn="1"/>
        </p:nvSpPr>
        <p:spPr>
          <a:xfrm>
            <a:off x="2438400" y="4260769"/>
            <a:ext cx="1917891" cy="121052"/>
          </a:xfrm>
          <a:prstGeom prst="parallelogram">
            <a:avLst>
              <a:gd name="adj" fmla="val 81372"/>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02F8EC81-B112-4341-968A-3C5AA0DFC3EF}"/>
              </a:ext>
            </a:extLst>
          </p:cNvPr>
          <p:cNvPicPr>
            <a:picLocks noChangeAspect="1"/>
          </p:cNvPicPr>
          <p:nvPr userDrawn="1"/>
        </p:nvPicPr>
        <p:blipFill>
          <a:blip r:embed="rId2"/>
          <a:srcRect/>
          <a:stretch/>
        </p:blipFill>
        <p:spPr>
          <a:xfrm>
            <a:off x="9345168" y="5702585"/>
            <a:ext cx="2359152" cy="559782"/>
          </a:xfrm>
          <a:prstGeom prst="rect">
            <a:avLst/>
          </a:prstGeom>
        </p:spPr>
      </p:pic>
    </p:spTree>
    <p:extLst>
      <p:ext uri="{BB962C8B-B14F-4D97-AF65-F5344CB8AC3E}">
        <p14:creationId xmlns:p14="http://schemas.microsoft.com/office/powerpoint/2010/main" val="2270768004"/>
      </p:ext>
    </p:extLst>
  </p:cSld>
  <p:clrMapOvr>
    <a:masterClrMapping/>
  </p:clrMapOvr>
  <p:extLst>
    <p:ext uri="{DCECCB84-F9BA-43D5-87BE-67443E8EF086}">
      <p15:sldGuideLst xmlns:p15="http://schemas.microsoft.com/office/powerpoint/2012/main">
        <p15:guide id="1" pos="912">
          <p15:clr>
            <a:srgbClr val="FBAE40"/>
          </p15:clr>
        </p15:guide>
        <p15:guide id="2" orient="horz" pos="2747">
          <p15:clr>
            <a:srgbClr val="FBAE40"/>
          </p15:clr>
        </p15:guide>
        <p15:guide id="3" pos="153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Orange Tint Swash Cover">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001497F-1CC5-7F4E-9D0F-CCD881C9DCB5}"/>
              </a:ext>
            </a:extLst>
          </p:cNvPr>
          <p:cNvSpPr/>
          <p:nvPr userDrawn="1"/>
        </p:nvSpPr>
        <p:spPr>
          <a:xfrm>
            <a:off x="0" y="0"/>
            <a:ext cx="12243007" cy="6879006"/>
          </a:xfrm>
          <a:custGeom>
            <a:avLst/>
            <a:gdLst>
              <a:gd name="connsiteX0" fmla="*/ 0 w 9219415"/>
              <a:gd name="connsiteY0" fmla="*/ 0 h 5099926"/>
              <a:gd name="connsiteX1" fmla="*/ 9219415 w 9219415"/>
              <a:gd name="connsiteY1" fmla="*/ 0 h 5099926"/>
              <a:gd name="connsiteX2" fmla="*/ 9219415 w 9219415"/>
              <a:gd name="connsiteY2" fmla="*/ 5099926 h 5099926"/>
              <a:gd name="connsiteX3" fmla="*/ 0 w 9219415"/>
              <a:gd name="connsiteY3" fmla="*/ 5099926 h 5099926"/>
              <a:gd name="connsiteX4" fmla="*/ 0 w 9219415"/>
              <a:gd name="connsiteY4" fmla="*/ 0 h 5099926"/>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2214858"/>
              <a:gd name="connsiteY0" fmla="*/ 0 h 6905463"/>
              <a:gd name="connsiteX1" fmla="*/ 12214858 w 12214858"/>
              <a:gd name="connsiteY1" fmla="*/ 20982 h 6905463"/>
              <a:gd name="connsiteX2" fmla="*/ 2097463 w 12214858"/>
              <a:gd name="connsiteY2" fmla="*/ 6905463 h 6905463"/>
              <a:gd name="connsiteX3" fmla="*/ 0 w 12214858"/>
              <a:gd name="connsiteY3" fmla="*/ 2978895 h 6905463"/>
              <a:gd name="connsiteX4" fmla="*/ 4487159 w 12214858"/>
              <a:gd name="connsiteY4" fmla="*/ 0 h 6905463"/>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9039 w 12215163"/>
              <a:gd name="connsiteY0" fmla="*/ 0 h 6917037"/>
              <a:gd name="connsiteX1" fmla="*/ 12215163 w 12215163"/>
              <a:gd name="connsiteY1" fmla="*/ 32556 h 6917037"/>
              <a:gd name="connsiteX2" fmla="*/ 2097768 w 12215163"/>
              <a:gd name="connsiteY2" fmla="*/ 6917037 h 6917037"/>
              <a:gd name="connsiteX3" fmla="*/ 305 w 12215163"/>
              <a:gd name="connsiteY3" fmla="*/ 2990469 h 6917037"/>
              <a:gd name="connsiteX4" fmla="*/ 4499039 w 12215163"/>
              <a:gd name="connsiteY4" fmla="*/ 0 h 6917037"/>
              <a:gd name="connsiteX0" fmla="*/ 4781534 w 12497658"/>
              <a:gd name="connsiteY0" fmla="*/ 0 h 7214320"/>
              <a:gd name="connsiteX1" fmla="*/ 12497658 w 12497658"/>
              <a:gd name="connsiteY1" fmla="*/ 32556 h 7214320"/>
              <a:gd name="connsiteX2" fmla="*/ 2380263 w 12497658"/>
              <a:gd name="connsiteY2" fmla="*/ 6917037 h 7214320"/>
              <a:gd name="connsiteX3" fmla="*/ 676340 w 12497658"/>
              <a:gd name="connsiteY3" fmla="*/ 5671595 h 7214320"/>
              <a:gd name="connsiteX4" fmla="*/ 282800 w 12497658"/>
              <a:gd name="connsiteY4" fmla="*/ 2990469 h 7214320"/>
              <a:gd name="connsiteX5" fmla="*/ 4781534 w 12497658"/>
              <a:gd name="connsiteY5" fmla="*/ 0 h 7214320"/>
              <a:gd name="connsiteX0" fmla="*/ 4891628 w 12607752"/>
              <a:gd name="connsiteY0" fmla="*/ 0 h 7270281"/>
              <a:gd name="connsiteX1" fmla="*/ 12607752 w 12607752"/>
              <a:gd name="connsiteY1" fmla="*/ 32556 h 7270281"/>
              <a:gd name="connsiteX2" fmla="*/ 2490357 w 12607752"/>
              <a:gd name="connsiteY2" fmla="*/ 6917037 h 7270281"/>
              <a:gd name="connsiteX3" fmla="*/ 404469 w 12607752"/>
              <a:gd name="connsiteY3" fmla="*/ 6041984 h 7270281"/>
              <a:gd name="connsiteX4" fmla="*/ 392894 w 12607752"/>
              <a:gd name="connsiteY4" fmla="*/ 2990469 h 7270281"/>
              <a:gd name="connsiteX5" fmla="*/ 4891628 w 12607752"/>
              <a:gd name="connsiteY5" fmla="*/ 0 h 7270281"/>
              <a:gd name="connsiteX0" fmla="*/ 4808115 w 12524239"/>
              <a:gd name="connsiteY0" fmla="*/ 0 h 7270281"/>
              <a:gd name="connsiteX1" fmla="*/ 12524239 w 12524239"/>
              <a:gd name="connsiteY1" fmla="*/ 32556 h 7270281"/>
              <a:gd name="connsiteX2" fmla="*/ 2406844 w 12524239"/>
              <a:gd name="connsiteY2" fmla="*/ 6917037 h 7270281"/>
              <a:gd name="connsiteX3" fmla="*/ 320956 w 12524239"/>
              <a:gd name="connsiteY3" fmla="*/ 6041984 h 7270281"/>
              <a:gd name="connsiteX4" fmla="*/ 309381 w 12524239"/>
              <a:gd name="connsiteY4" fmla="*/ 2990469 h 7270281"/>
              <a:gd name="connsiteX5" fmla="*/ 4808115 w 12524239"/>
              <a:gd name="connsiteY5" fmla="*/ 0 h 7270281"/>
              <a:gd name="connsiteX0" fmla="*/ 4808115 w 12524239"/>
              <a:gd name="connsiteY0" fmla="*/ 0 h 7297405"/>
              <a:gd name="connsiteX1" fmla="*/ 12524239 w 12524239"/>
              <a:gd name="connsiteY1" fmla="*/ 32556 h 7297405"/>
              <a:gd name="connsiteX2" fmla="*/ 2406844 w 12524239"/>
              <a:gd name="connsiteY2" fmla="*/ 6917037 h 7297405"/>
              <a:gd name="connsiteX3" fmla="*/ 320956 w 12524239"/>
              <a:gd name="connsiteY3" fmla="*/ 6041984 h 7297405"/>
              <a:gd name="connsiteX4" fmla="*/ 309381 w 12524239"/>
              <a:gd name="connsiteY4" fmla="*/ 2990469 h 7297405"/>
              <a:gd name="connsiteX5" fmla="*/ 4808115 w 12524239"/>
              <a:gd name="connsiteY5" fmla="*/ 0 h 7297405"/>
              <a:gd name="connsiteX0" fmla="*/ 4808115 w 12524239"/>
              <a:gd name="connsiteY0" fmla="*/ 0 h 6934047"/>
              <a:gd name="connsiteX1" fmla="*/ 12524239 w 12524239"/>
              <a:gd name="connsiteY1" fmla="*/ 32556 h 6934047"/>
              <a:gd name="connsiteX2" fmla="*/ 2406844 w 12524239"/>
              <a:gd name="connsiteY2" fmla="*/ 6917037 h 6934047"/>
              <a:gd name="connsiteX3" fmla="*/ 320956 w 12524239"/>
              <a:gd name="connsiteY3" fmla="*/ 6041984 h 6934047"/>
              <a:gd name="connsiteX4" fmla="*/ 309381 w 12524239"/>
              <a:gd name="connsiteY4" fmla="*/ 2990469 h 6934047"/>
              <a:gd name="connsiteX5" fmla="*/ 4808115 w 12524239"/>
              <a:gd name="connsiteY5" fmla="*/ 0 h 6934047"/>
              <a:gd name="connsiteX0" fmla="*/ 4808115 w 12997328"/>
              <a:gd name="connsiteY0" fmla="*/ 0 h 6934047"/>
              <a:gd name="connsiteX1" fmla="*/ 12524239 w 12997328"/>
              <a:gd name="connsiteY1" fmla="*/ 32556 h 6934047"/>
              <a:gd name="connsiteX2" fmla="*/ 11096987 w 12997328"/>
              <a:gd name="connsiteY2" fmla="*/ 902825 h 6934047"/>
              <a:gd name="connsiteX3" fmla="*/ 2406844 w 12997328"/>
              <a:gd name="connsiteY3" fmla="*/ 6917037 h 6934047"/>
              <a:gd name="connsiteX4" fmla="*/ 320956 w 12997328"/>
              <a:gd name="connsiteY4" fmla="*/ 6041984 h 6934047"/>
              <a:gd name="connsiteX5" fmla="*/ 309381 w 12997328"/>
              <a:gd name="connsiteY5" fmla="*/ 2990469 h 6934047"/>
              <a:gd name="connsiteX6" fmla="*/ 4808115 w 12997328"/>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13"/>
              <a:gd name="connsiteX1" fmla="*/ 12524239 w 13547722"/>
              <a:gd name="connsiteY1" fmla="*/ 32556 h 6934013"/>
              <a:gd name="connsiteX2" fmla="*/ 12497524 w 13547722"/>
              <a:gd name="connsiteY2" fmla="*/ 4919240 h 6934013"/>
              <a:gd name="connsiteX3" fmla="*/ 2406844 w 13547722"/>
              <a:gd name="connsiteY3" fmla="*/ 6917037 h 6934013"/>
              <a:gd name="connsiteX4" fmla="*/ 320956 w 13547722"/>
              <a:gd name="connsiteY4" fmla="*/ 6041984 h 6934013"/>
              <a:gd name="connsiteX5" fmla="*/ 309381 w 13547722"/>
              <a:gd name="connsiteY5" fmla="*/ 2990469 h 6934013"/>
              <a:gd name="connsiteX6" fmla="*/ 4808115 w 13547722"/>
              <a:gd name="connsiteY6" fmla="*/ 0 h 6934013"/>
              <a:gd name="connsiteX0" fmla="*/ 4817637 w 13557244"/>
              <a:gd name="connsiteY0" fmla="*/ 0 h 7203284"/>
              <a:gd name="connsiteX1" fmla="*/ 12533761 w 13557244"/>
              <a:gd name="connsiteY1" fmla="*/ 32556 h 7203284"/>
              <a:gd name="connsiteX2" fmla="*/ 12507046 w 13557244"/>
              <a:gd name="connsiteY2" fmla="*/ 4919240 h 7203284"/>
              <a:gd name="connsiteX3" fmla="*/ 2416366 w 13557244"/>
              <a:gd name="connsiteY3" fmla="*/ 6917037 h 7203284"/>
              <a:gd name="connsiteX4" fmla="*/ 295754 w 13557244"/>
              <a:gd name="connsiteY4" fmla="*/ 6782764 h 7203284"/>
              <a:gd name="connsiteX5" fmla="*/ 318903 w 13557244"/>
              <a:gd name="connsiteY5" fmla="*/ 2990469 h 7203284"/>
              <a:gd name="connsiteX6" fmla="*/ 4817637 w 13557244"/>
              <a:gd name="connsiteY6" fmla="*/ 0 h 7203284"/>
              <a:gd name="connsiteX0" fmla="*/ 4817637 w 13557244"/>
              <a:gd name="connsiteY0" fmla="*/ 0 h 6917037"/>
              <a:gd name="connsiteX1" fmla="*/ 12533761 w 13557244"/>
              <a:gd name="connsiteY1" fmla="*/ 32556 h 6917037"/>
              <a:gd name="connsiteX2" fmla="*/ 12507046 w 13557244"/>
              <a:gd name="connsiteY2" fmla="*/ 4919240 h 6917037"/>
              <a:gd name="connsiteX3" fmla="*/ 2416366 w 13557244"/>
              <a:gd name="connsiteY3" fmla="*/ 6917037 h 6917037"/>
              <a:gd name="connsiteX4" fmla="*/ 295754 w 13557244"/>
              <a:gd name="connsiteY4" fmla="*/ 6782764 h 6917037"/>
              <a:gd name="connsiteX5" fmla="*/ 318903 w 13557244"/>
              <a:gd name="connsiteY5" fmla="*/ 2990469 h 6917037"/>
              <a:gd name="connsiteX6" fmla="*/ 4817637 w 13557244"/>
              <a:gd name="connsiteY6" fmla="*/ 0 h 6917037"/>
              <a:gd name="connsiteX0" fmla="*/ 4814401 w 13554008"/>
              <a:gd name="connsiteY0" fmla="*/ 0 h 6917037"/>
              <a:gd name="connsiteX1" fmla="*/ 12530525 w 13554008"/>
              <a:gd name="connsiteY1" fmla="*/ 32556 h 6917037"/>
              <a:gd name="connsiteX2" fmla="*/ 12503810 w 13554008"/>
              <a:gd name="connsiteY2" fmla="*/ 4919240 h 6917037"/>
              <a:gd name="connsiteX3" fmla="*/ 2413130 w 13554008"/>
              <a:gd name="connsiteY3" fmla="*/ 6917037 h 6917037"/>
              <a:gd name="connsiteX4" fmla="*/ 304092 w 13554008"/>
              <a:gd name="connsiteY4" fmla="*/ 6875362 h 6917037"/>
              <a:gd name="connsiteX5" fmla="*/ 315667 w 13554008"/>
              <a:gd name="connsiteY5" fmla="*/ 2990469 h 6917037"/>
              <a:gd name="connsiteX6" fmla="*/ 4814401 w 13554008"/>
              <a:gd name="connsiteY6" fmla="*/ 0 h 6917037"/>
              <a:gd name="connsiteX0" fmla="*/ 4798662 w 13538269"/>
              <a:gd name="connsiteY0" fmla="*/ 0 h 6917037"/>
              <a:gd name="connsiteX1" fmla="*/ 12514786 w 13538269"/>
              <a:gd name="connsiteY1" fmla="*/ 32556 h 6917037"/>
              <a:gd name="connsiteX2" fmla="*/ 12488071 w 13538269"/>
              <a:gd name="connsiteY2" fmla="*/ 4919240 h 6917037"/>
              <a:gd name="connsiteX3" fmla="*/ 2397391 w 13538269"/>
              <a:gd name="connsiteY3" fmla="*/ 6917037 h 6917037"/>
              <a:gd name="connsiteX4" fmla="*/ 288353 w 13538269"/>
              <a:gd name="connsiteY4" fmla="*/ 6875362 h 6917037"/>
              <a:gd name="connsiteX5" fmla="*/ 299928 w 13538269"/>
              <a:gd name="connsiteY5" fmla="*/ 2990469 h 6917037"/>
              <a:gd name="connsiteX6" fmla="*/ 4798662 w 13538269"/>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2692251"/>
              <a:gd name="connsiteY0" fmla="*/ 0 h 6917037"/>
              <a:gd name="connsiteX1" fmla="*/ 12226433 w 12692251"/>
              <a:gd name="connsiteY1" fmla="*/ 32556 h 6917037"/>
              <a:gd name="connsiteX2" fmla="*/ 12199718 w 12692251"/>
              <a:gd name="connsiteY2" fmla="*/ 4919240 h 6917037"/>
              <a:gd name="connsiteX3" fmla="*/ 2109038 w 12692251"/>
              <a:gd name="connsiteY3" fmla="*/ 6917037 h 6917037"/>
              <a:gd name="connsiteX4" fmla="*/ 0 w 12692251"/>
              <a:gd name="connsiteY4" fmla="*/ 6875362 h 6917037"/>
              <a:gd name="connsiteX5" fmla="*/ 11575 w 12692251"/>
              <a:gd name="connsiteY5" fmla="*/ 2990469 h 6917037"/>
              <a:gd name="connsiteX6" fmla="*/ 4510309 w 12692251"/>
              <a:gd name="connsiteY6" fmla="*/ 0 h 6917037"/>
              <a:gd name="connsiteX0" fmla="*/ 4510309 w 12229378"/>
              <a:gd name="connsiteY0" fmla="*/ 0 h 6917037"/>
              <a:gd name="connsiteX1" fmla="*/ 12226433 w 12229378"/>
              <a:gd name="connsiteY1" fmla="*/ 32556 h 6917037"/>
              <a:gd name="connsiteX2" fmla="*/ 12199718 w 12229378"/>
              <a:gd name="connsiteY2" fmla="*/ 4919240 h 6917037"/>
              <a:gd name="connsiteX3" fmla="*/ 2109038 w 12229378"/>
              <a:gd name="connsiteY3" fmla="*/ 6917037 h 6917037"/>
              <a:gd name="connsiteX4" fmla="*/ 0 w 12229378"/>
              <a:gd name="connsiteY4" fmla="*/ 6875362 h 6917037"/>
              <a:gd name="connsiteX5" fmla="*/ 11575 w 12229378"/>
              <a:gd name="connsiteY5" fmla="*/ 2990469 h 6917037"/>
              <a:gd name="connsiteX6" fmla="*/ 4510309 w 12229378"/>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31414 w 12242528"/>
              <a:gd name="connsiteY0" fmla="*/ 0 h 6917037"/>
              <a:gd name="connsiteX1" fmla="*/ 12235963 w 12242528"/>
              <a:gd name="connsiteY1" fmla="*/ 9407 h 6917037"/>
              <a:gd name="connsiteX2" fmla="*/ 12220823 w 12242528"/>
              <a:gd name="connsiteY2" fmla="*/ 4919240 h 6917037"/>
              <a:gd name="connsiteX3" fmla="*/ 2130143 w 12242528"/>
              <a:gd name="connsiteY3" fmla="*/ 6917037 h 6917037"/>
              <a:gd name="connsiteX4" fmla="*/ 21105 w 12242528"/>
              <a:gd name="connsiteY4" fmla="*/ 6875362 h 6917037"/>
              <a:gd name="connsiteX5" fmla="*/ 32680 w 12242528"/>
              <a:gd name="connsiteY5" fmla="*/ 2990469 h 6917037"/>
              <a:gd name="connsiteX6" fmla="*/ 4531414 w 12242528"/>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28062 w 12239176"/>
              <a:gd name="connsiteY0" fmla="*/ 0 h 6917037"/>
              <a:gd name="connsiteX1" fmla="*/ 12232611 w 12239176"/>
              <a:gd name="connsiteY1" fmla="*/ 9407 h 6917037"/>
              <a:gd name="connsiteX2" fmla="*/ 12217471 w 12239176"/>
              <a:gd name="connsiteY2" fmla="*/ 4919240 h 6917037"/>
              <a:gd name="connsiteX3" fmla="*/ 2126791 w 12239176"/>
              <a:gd name="connsiteY3" fmla="*/ 6917037 h 6917037"/>
              <a:gd name="connsiteX4" fmla="*/ 17753 w 12239176"/>
              <a:gd name="connsiteY4" fmla="*/ 6875362 h 6917037"/>
              <a:gd name="connsiteX5" fmla="*/ 1048 w 12239176"/>
              <a:gd name="connsiteY5" fmla="*/ 3047030 h 6917037"/>
              <a:gd name="connsiteX6" fmla="*/ 4528062 w 12239176"/>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879006"/>
              <a:gd name="connsiteX1" fmla="*/ 12236442 w 12243007"/>
              <a:gd name="connsiteY1" fmla="*/ 9407 h 6879006"/>
              <a:gd name="connsiteX2" fmla="*/ 12221302 w 12243007"/>
              <a:gd name="connsiteY2" fmla="*/ 4919240 h 6879006"/>
              <a:gd name="connsiteX3" fmla="*/ 2134265 w 12243007"/>
              <a:gd name="connsiteY3" fmla="*/ 6876964 h 6879006"/>
              <a:gd name="connsiteX4" fmla="*/ 3369 w 12243007"/>
              <a:gd name="connsiteY4" fmla="*/ 6879006 h 6879006"/>
              <a:gd name="connsiteX5" fmla="*/ 4879 w 12243007"/>
              <a:gd name="connsiteY5" fmla="*/ 3047030 h 6879006"/>
              <a:gd name="connsiteX6" fmla="*/ 4531893 w 12243007"/>
              <a:gd name="connsiteY6" fmla="*/ 0 h 68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3007" h="6879006">
                <a:moveTo>
                  <a:pt x="4531893" y="0"/>
                </a:moveTo>
                <a:lnTo>
                  <a:pt x="12236442" y="9407"/>
                </a:lnTo>
                <a:cubicBezTo>
                  <a:pt x="12242865" y="1317346"/>
                  <a:pt x="12252354" y="3494034"/>
                  <a:pt x="12221302" y="4919240"/>
                </a:cubicBezTo>
                <a:cubicBezTo>
                  <a:pt x="9227131" y="4886035"/>
                  <a:pt x="4821521" y="5488002"/>
                  <a:pt x="2134265" y="6876964"/>
                </a:cubicBezTo>
                <a:lnTo>
                  <a:pt x="3369" y="6879006"/>
                </a:lnTo>
                <a:cubicBezTo>
                  <a:pt x="-7959" y="5975101"/>
                  <a:pt x="13639" y="3540238"/>
                  <a:pt x="4879" y="3047030"/>
                </a:cubicBezTo>
                <a:cubicBezTo>
                  <a:pt x="794205" y="1886021"/>
                  <a:pt x="3071773" y="272749"/>
                  <a:pt x="4531893" y="0"/>
                </a:cubicBezTo>
                <a:close/>
              </a:path>
            </a:pathLst>
          </a:custGeom>
          <a:solidFill>
            <a:srgbClr val="F3B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38400" y="2609388"/>
            <a:ext cx="7352371" cy="997220"/>
          </a:xfrm>
          <a:prstGeom prst="rect">
            <a:avLst/>
          </a:prstGeom>
        </p:spPr>
        <p:txBody>
          <a:bodyPr anchor="b">
            <a:normAutofit/>
          </a:bodyPr>
          <a:lstStyle>
            <a:lvl1pPr algn="l">
              <a:defRPr sz="4200">
                <a:solidFill>
                  <a:schemeClr val="bg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38400" y="3698683"/>
            <a:ext cx="7352371"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sp>
        <p:nvSpPr>
          <p:cNvPr id="8" name="Parallelogram 7">
            <a:extLst>
              <a:ext uri="{FF2B5EF4-FFF2-40B4-BE49-F238E27FC236}">
                <a16:creationId xmlns:a16="http://schemas.microsoft.com/office/drawing/2014/main" id="{C83E6C70-C590-B340-95A9-B44B0DE02992}"/>
              </a:ext>
            </a:extLst>
          </p:cNvPr>
          <p:cNvSpPr/>
          <p:nvPr userDrawn="1"/>
        </p:nvSpPr>
        <p:spPr>
          <a:xfrm>
            <a:off x="2438400" y="4260769"/>
            <a:ext cx="1917891" cy="121052"/>
          </a:xfrm>
          <a:prstGeom prst="parallelogram">
            <a:avLst>
              <a:gd name="adj" fmla="val 813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8814227-88EF-441F-84C1-C285CEF5B5C2}"/>
              </a:ext>
            </a:extLst>
          </p:cNvPr>
          <p:cNvPicPr>
            <a:picLocks noChangeAspect="1"/>
          </p:cNvPicPr>
          <p:nvPr userDrawn="1"/>
        </p:nvPicPr>
        <p:blipFill>
          <a:blip r:embed="rId2"/>
          <a:srcRect/>
          <a:stretch/>
        </p:blipFill>
        <p:spPr>
          <a:xfrm>
            <a:off x="9345168" y="5702585"/>
            <a:ext cx="2359152" cy="559782"/>
          </a:xfrm>
          <a:prstGeom prst="rect">
            <a:avLst/>
          </a:prstGeom>
        </p:spPr>
      </p:pic>
    </p:spTree>
    <p:extLst>
      <p:ext uri="{BB962C8B-B14F-4D97-AF65-F5344CB8AC3E}">
        <p14:creationId xmlns:p14="http://schemas.microsoft.com/office/powerpoint/2010/main" val="1213419593"/>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8C62-CF52-3AD8-ADA0-8E89F0A43752}"/>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96163-17BC-C722-5620-B13A2F1515E0}"/>
              </a:ext>
            </a:extLst>
          </p:cNvPr>
          <p:cNvSpPr>
            <a:spLocks noGrp="1"/>
          </p:cNvSpPr>
          <p:nvPr>
            <p:ph sz="half" idx="1"/>
          </p:nvPr>
        </p:nvSpPr>
        <p:spPr>
          <a:xfrm>
            <a:off x="228598" y="1275817"/>
            <a:ext cx="5760720" cy="4488371"/>
          </a:xfrm>
        </p:spPr>
        <p:txBody>
          <a:bodyPr/>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CF0649-D418-CBB1-ED72-5780C60B6322}"/>
              </a:ext>
            </a:extLst>
          </p:cNvPr>
          <p:cNvSpPr>
            <a:spLocks noGrp="1"/>
          </p:cNvSpPr>
          <p:nvPr>
            <p:ph sz="half" idx="2"/>
          </p:nvPr>
        </p:nvSpPr>
        <p:spPr>
          <a:xfrm>
            <a:off x="6202684" y="1275817"/>
            <a:ext cx="5760720" cy="4488371"/>
          </a:xfrm>
        </p:spPr>
        <p:txBody>
          <a:bodyPr/>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BB74D-BF5A-F9B5-E91C-DE1447F82523}"/>
              </a:ext>
            </a:extLst>
          </p:cNvPr>
          <p:cNvSpPr>
            <a:spLocks noGrp="1"/>
          </p:cNvSpPr>
          <p:nvPr>
            <p:ph type="dt" sz="half" idx="10"/>
          </p:nvPr>
        </p:nvSpPr>
        <p:spPr/>
        <p:txBody>
          <a:bodyPr lIns="0"/>
          <a:lstStyle>
            <a:lvl1pPr>
              <a:defRPr>
                <a:latin typeface="Agenda Regular" panose="02000603040000020004" pitchFamily="50" charset="0"/>
              </a:defRPr>
            </a:lvl1pPr>
          </a:lstStyle>
          <a:p>
            <a:fld id="{D7BD183D-163D-6A4D-B411-FB07E984CF44}" type="datetime2">
              <a:rPr lang="en-US" smtClean="0"/>
              <a:pPr/>
              <a:t>Thursday, June 20, 2024</a:t>
            </a:fld>
            <a:endParaRPr lang="en-US"/>
          </a:p>
        </p:txBody>
      </p:sp>
      <p:sp>
        <p:nvSpPr>
          <p:cNvPr id="6" name="Footer Placeholder 5">
            <a:extLst>
              <a:ext uri="{FF2B5EF4-FFF2-40B4-BE49-F238E27FC236}">
                <a16:creationId xmlns:a16="http://schemas.microsoft.com/office/drawing/2014/main" id="{DA87947D-FE0F-049B-BCC8-F1B5E3C326DE}"/>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7" name="Slide Number Placeholder 6">
            <a:extLst>
              <a:ext uri="{FF2B5EF4-FFF2-40B4-BE49-F238E27FC236}">
                <a16:creationId xmlns:a16="http://schemas.microsoft.com/office/drawing/2014/main" id="{11EF7E99-E171-1614-1F8A-1E85BCABF432}"/>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819DD344-7289-9225-C862-4E4463CA18B3}"/>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9" name="Straight Connector 8">
            <a:extLst>
              <a:ext uri="{FF2B5EF4-FFF2-40B4-BE49-F238E27FC236}">
                <a16:creationId xmlns:a16="http://schemas.microsoft.com/office/drawing/2014/main" id="{9DD80807-6ACA-1DD8-7B3D-1ECCDECAA7DA}"/>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AA8E2D5C-314D-ABC2-DD63-C2657458E064}"/>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3624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Purple Tint Swash Cover">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BC418AB-3B72-2D4F-AEDB-60AFFCC2E37E}"/>
              </a:ext>
            </a:extLst>
          </p:cNvPr>
          <p:cNvSpPr/>
          <p:nvPr userDrawn="1"/>
        </p:nvSpPr>
        <p:spPr>
          <a:xfrm>
            <a:off x="0" y="0"/>
            <a:ext cx="12243007" cy="6879006"/>
          </a:xfrm>
          <a:custGeom>
            <a:avLst/>
            <a:gdLst>
              <a:gd name="connsiteX0" fmla="*/ 0 w 9219415"/>
              <a:gd name="connsiteY0" fmla="*/ 0 h 5099926"/>
              <a:gd name="connsiteX1" fmla="*/ 9219415 w 9219415"/>
              <a:gd name="connsiteY1" fmla="*/ 0 h 5099926"/>
              <a:gd name="connsiteX2" fmla="*/ 9219415 w 9219415"/>
              <a:gd name="connsiteY2" fmla="*/ 5099926 h 5099926"/>
              <a:gd name="connsiteX3" fmla="*/ 0 w 9219415"/>
              <a:gd name="connsiteY3" fmla="*/ 5099926 h 5099926"/>
              <a:gd name="connsiteX4" fmla="*/ 0 w 9219415"/>
              <a:gd name="connsiteY4" fmla="*/ 0 h 5099926"/>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2214858"/>
              <a:gd name="connsiteY0" fmla="*/ 0 h 6905463"/>
              <a:gd name="connsiteX1" fmla="*/ 12214858 w 12214858"/>
              <a:gd name="connsiteY1" fmla="*/ 20982 h 6905463"/>
              <a:gd name="connsiteX2" fmla="*/ 2097463 w 12214858"/>
              <a:gd name="connsiteY2" fmla="*/ 6905463 h 6905463"/>
              <a:gd name="connsiteX3" fmla="*/ 0 w 12214858"/>
              <a:gd name="connsiteY3" fmla="*/ 2978895 h 6905463"/>
              <a:gd name="connsiteX4" fmla="*/ 4487159 w 12214858"/>
              <a:gd name="connsiteY4" fmla="*/ 0 h 6905463"/>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9039 w 12215163"/>
              <a:gd name="connsiteY0" fmla="*/ 0 h 6917037"/>
              <a:gd name="connsiteX1" fmla="*/ 12215163 w 12215163"/>
              <a:gd name="connsiteY1" fmla="*/ 32556 h 6917037"/>
              <a:gd name="connsiteX2" fmla="*/ 2097768 w 12215163"/>
              <a:gd name="connsiteY2" fmla="*/ 6917037 h 6917037"/>
              <a:gd name="connsiteX3" fmla="*/ 305 w 12215163"/>
              <a:gd name="connsiteY3" fmla="*/ 2990469 h 6917037"/>
              <a:gd name="connsiteX4" fmla="*/ 4499039 w 12215163"/>
              <a:gd name="connsiteY4" fmla="*/ 0 h 6917037"/>
              <a:gd name="connsiteX0" fmla="*/ 4781534 w 12497658"/>
              <a:gd name="connsiteY0" fmla="*/ 0 h 7214320"/>
              <a:gd name="connsiteX1" fmla="*/ 12497658 w 12497658"/>
              <a:gd name="connsiteY1" fmla="*/ 32556 h 7214320"/>
              <a:gd name="connsiteX2" fmla="*/ 2380263 w 12497658"/>
              <a:gd name="connsiteY2" fmla="*/ 6917037 h 7214320"/>
              <a:gd name="connsiteX3" fmla="*/ 676340 w 12497658"/>
              <a:gd name="connsiteY3" fmla="*/ 5671595 h 7214320"/>
              <a:gd name="connsiteX4" fmla="*/ 282800 w 12497658"/>
              <a:gd name="connsiteY4" fmla="*/ 2990469 h 7214320"/>
              <a:gd name="connsiteX5" fmla="*/ 4781534 w 12497658"/>
              <a:gd name="connsiteY5" fmla="*/ 0 h 7214320"/>
              <a:gd name="connsiteX0" fmla="*/ 4891628 w 12607752"/>
              <a:gd name="connsiteY0" fmla="*/ 0 h 7270281"/>
              <a:gd name="connsiteX1" fmla="*/ 12607752 w 12607752"/>
              <a:gd name="connsiteY1" fmla="*/ 32556 h 7270281"/>
              <a:gd name="connsiteX2" fmla="*/ 2490357 w 12607752"/>
              <a:gd name="connsiteY2" fmla="*/ 6917037 h 7270281"/>
              <a:gd name="connsiteX3" fmla="*/ 404469 w 12607752"/>
              <a:gd name="connsiteY3" fmla="*/ 6041984 h 7270281"/>
              <a:gd name="connsiteX4" fmla="*/ 392894 w 12607752"/>
              <a:gd name="connsiteY4" fmla="*/ 2990469 h 7270281"/>
              <a:gd name="connsiteX5" fmla="*/ 4891628 w 12607752"/>
              <a:gd name="connsiteY5" fmla="*/ 0 h 7270281"/>
              <a:gd name="connsiteX0" fmla="*/ 4808115 w 12524239"/>
              <a:gd name="connsiteY0" fmla="*/ 0 h 7270281"/>
              <a:gd name="connsiteX1" fmla="*/ 12524239 w 12524239"/>
              <a:gd name="connsiteY1" fmla="*/ 32556 h 7270281"/>
              <a:gd name="connsiteX2" fmla="*/ 2406844 w 12524239"/>
              <a:gd name="connsiteY2" fmla="*/ 6917037 h 7270281"/>
              <a:gd name="connsiteX3" fmla="*/ 320956 w 12524239"/>
              <a:gd name="connsiteY3" fmla="*/ 6041984 h 7270281"/>
              <a:gd name="connsiteX4" fmla="*/ 309381 w 12524239"/>
              <a:gd name="connsiteY4" fmla="*/ 2990469 h 7270281"/>
              <a:gd name="connsiteX5" fmla="*/ 4808115 w 12524239"/>
              <a:gd name="connsiteY5" fmla="*/ 0 h 7270281"/>
              <a:gd name="connsiteX0" fmla="*/ 4808115 w 12524239"/>
              <a:gd name="connsiteY0" fmla="*/ 0 h 7297405"/>
              <a:gd name="connsiteX1" fmla="*/ 12524239 w 12524239"/>
              <a:gd name="connsiteY1" fmla="*/ 32556 h 7297405"/>
              <a:gd name="connsiteX2" fmla="*/ 2406844 w 12524239"/>
              <a:gd name="connsiteY2" fmla="*/ 6917037 h 7297405"/>
              <a:gd name="connsiteX3" fmla="*/ 320956 w 12524239"/>
              <a:gd name="connsiteY3" fmla="*/ 6041984 h 7297405"/>
              <a:gd name="connsiteX4" fmla="*/ 309381 w 12524239"/>
              <a:gd name="connsiteY4" fmla="*/ 2990469 h 7297405"/>
              <a:gd name="connsiteX5" fmla="*/ 4808115 w 12524239"/>
              <a:gd name="connsiteY5" fmla="*/ 0 h 7297405"/>
              <a:gd name="connsiteX0" fmla="*/ 4808115 w 12524239"/>
              <a:gd name="connsiteY0" fmla="*/ 0 h 6934047"/>
              <a:gd name="connsiteX1" fmla="*/ 12524239 w 12524239"/>
              <a:gd name="connsiteY1" fmla="*/ 32556 h 6934047"/>
              <a:gd name="connsiteX2" fmla="*/ 2406844 w 12524239"/>
              <a:gd name="connsiteY2" fmla="*/ 6917037 h 6934047"/>
              <a:gd name="connsiteX3" fmla="*/ 320956 w 12524239"/>
              <a:gd name="connsiteY3" fmla="*/ 6041984 h 6934047"/>
              <a:gd name="connsiteX4" fmla="*/ 309381 w 12524239"/>
              <a:gd name="connsiteY4" fmla="*/ 2990469 h 6934047"/>
              <a:gd name="connsiteX5" fmla="*/ 4808115 w 12524239"/>
              <a:gd name="connsiteY5" fmla="*/ 0 h 6934047"/>
              <a:gd name="connsiteX0" fmla="*/ 4808115 w 12997328"/>
              <a:gd name="connsiteY0" fmla="*/ 0 h 6934047"/>
              <a:gd name="connsiteX1" fmla="*/ 12524239 w 12997328"/>
              <a:gd name="connsiteY1" fmla="*/ 32556 h 6934047"/>
              <a:gd name="connsiteX2" fmla="*/ 11096987 w 12997328"/>
              <a:gd name="connsiteY2" fmla="*/ 902825 h 6934047"/>
              <a:gd name="connsiteX3" fmla="*/ 2406844 w 12997328"/>
              <a:gd name="connsiteY3" fmla="*/ 6917037 h 6934047"/>
              <a:gd name="connsiteX4" fmla="*/ 320956 w 12997328"/>
              <a:gd name="connsiteY4" fmla="*/ 6041984 h 6934047"/>
              <a:gd name="connsiteX5" fmla="*/ 309381 w 12997328"/>
              <a:gd name="connsiteY5" fmla="*/ 2990469 h 6934047"/>
              <a:gd name="connsiteX6" fmla="*/ 4808115 w 12997328"/>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13"/>
              <a:gd name="connsiteX1" fmla="*/ 12524239 w 13547722"/>
              <a:gd name="connsiteY1" fmla="*/ 32556 h 6934013"/>
              <a:gd name="connsiteX2" fmla="*/ 12497524 w 13547722"/>
              <a:gd name="connsiteY2" fmla="*/ 4919240 h 6934013"/>
              <a:gd name="connsiteX3" fmla="*/ 2406844 w 13547722"/>
              <a:gd name="connsiteY3" fmla="*/ 6917037 h 6934013"/>
              <a:gd name="connsiteX4" fmla="*/ 320956 w 13547722"/>
              <a:gd name="connsiteY4" fmla="*/ 6041984 h 6934013"/>
              <a:gd name="connsiteX5" fmla="*/ 309381 w 13547722"/>
              <a:gd name="connsiteY5" fmla="*/ 2990469 h 6934013"/>
              <a:gd name="connsiteX6" fmla="*/ 4808115 w 13547722"/>
              <a:gd name="connsiteY6" fmla="*/ 0 h 6934013"/>
              <a:gd name="connsiteX0" fmla="*/ 4817637 w 13557244"/>
              <a:gd name="connsiteY0" fmla="*/ 0 h 7203284"/>
              <a:gd name="connsiteX1" fmla="*/ 12533761 w 13557244"/>
              <a:gd name="connsiteY1" fmla="*/ 32556 h 7203284"/>
              <a:gd name="connsiteX2" fmla="*/ 12507046 w 13557244"/>
              <a:gd name="connsiteY2" fmla="*/ 4919240 h 7203284"/>
              <a:gd name="connsiteX3" fmla="*/ 2416366 w 13557244"/>
              <a:gd name="connsiteY3" fmla="*/ 6917037 h 7203284"/>
              <a:gd name="connsiteX4" fmla="*/ 295754 w 13557244"/>
              <a:gd name="connsiteY4" fmla="*/ 6782764 h 7203284"/>
              <a:gd name="connsiteX5" fmla="*/ 318903 w 13557244"/>
              <a:gd name="connsiteY5" fmla="*/ 2990469 h 7203284"/>
              <a:gd name="connsiteX6" fmla="*/ 4817637 w 13557244"/>
              <a:gd name="connsiteY6" fmla="*/ 0 h 7203284"/>
              <a:gd name="connsiteX0" fmla="*/ 4817637 w 13557244"/>
              <a:gd name="connsiteY0" fmla="*/ 0 h 6917037"/>
              <a:gd name="connsiteX1" fmla="*/ 12533761 w 13557244"/>
              <a:gd name="connsiteY1" fmla="*/ 32556 h 6917037"/>
              <a:gd name="connsiteX2" fmla="*/ 12507046 w 13557244"/>
              <a:gd name="connsiteY2" fmla="*/ 4919240 h 6917037"/>
              <a:gd name="connsiteX3" fmla="*/ 2416366 w 13557244"/>
              <a:gd name="connsiteY3" fmla="*/ 6917037 h 6917037"/>
              <a:gd name="connsiteX4" fmla="*/ 295754 w 13557244"/>
              <a:gd name="connsiteY4" fmla="*/ 6782764 h 6917037"/>
              <a:gd name="connsiteX5" fmla="*/ 318903 w 13557244"/>
              <a:gd name="connsiteY5" fmla="*/ 2990469 h 6917037"/>
              <a:gd name="connsiteX6" fmla="*/ 4817637 w 13557244"/>
              <a:gd name="connsiteY6" fmla="*/ 0 h 6917037"/>
              <a:gd name="connsiteX0" fmla="*/ 4814401 w 13554008"/>
              <a:gd name="connsiteY0" fmla="*/ 0 h 6917037"/>
              <a:gd name="connsiteX1" fmla="*/ 12530525 w 13554008"/>
              <a:gd name="connsiteY1" fmla="*/ 32556 h 6917037"/>
              <a:gd name="connsiteX2" fmla="*/ 12503810 w 13554008"/>
              <a:gd name="connsiteY2" fmla="*/ 4919240 h 6917037"/>
              <a:gd name="connsiteX3" fmla="*/ 2413130 w 13554008"/>
              <a:gd name="connsiteY3" fmla="*/ 6917037 h 6917037"/>
              <a:gd name="connsiteX4" fmla="*/ 304092 w 13554008"/>
              <a:gd name="connsiteY4" fmla="*/ 6875362 h 6917037"/>
              <a:gd name="connsiteX5" fmla="*/ 315667 w 13554008"/>
              <a:gd name="connsiteY5" fmla="*/ 2990469 h 6917037"/>
              <a:gd name="connsiteX6" fmla="*/ 4814401 w 13554008"/>
              <a:gd name="connsiteY6" fmla="*/ 0 h 6917037"/>
              <a:gd name="connsiteX0" fmla="*/ 4798662 w 13538269"/>
              <a:gd name="connsiteY0" fmla="*/ 0 h 6917037"/>
              <a:gd name="connsiteX1" fmla="*/ 12514786 w 13538269"/>
              <a:gd name="connsiteY1" fmla="*/ 32556 h 6917037"/>
              <a:gd name="connsiteX2" fmla="*/ 12488071 w 13538269"/>
              <a:gd name="connsiteY2" fmla="*/ 4919240 h 6917037"/>
              <a:gd name="connsiteX3" fmla="*/ 2397391 w 13538269"/>
              <a:gd name="connsiteY3" fmla="*/ 6917037 h 6917037"/>
              <a:gd name="connsiteX4" fmla="*/ 288353 w 13538269"/>
              <a:gd name="connsiteY4" fmla="*/ 6875362 h 6917037"/>
              <a:gd name="connsiteX5" fmla="*/ 299928 w 13538269"/>
              <a:gd name="connsiteY5" fmla="*/ 2990469 h 6917037"/>
              <a:gd name="connsiteX6" fmla="*/ 4798662 w 13538269"/>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2692251"/>
              <a:gd name="connsiteY0" fmla="*/ 0 h 6917037"/>
              <a:gd name="connsiteX1" fmla="*/ 12226433 w 12692251"/>
              <a:gd name="connsiteY1" fmla="*/ 32556 h 6917037"/>
              <a:gd name="connsiteX2" fmla="*/ 12199718 w 12692251"/>
              <a:gd name="connsiteY2" fmla="*/ 4919240 h 6917037"/>
              <a:gd name="connsiteX3" fmla="*/ 2109038 w 12692251"/>
              <a:gd name="connsiteY3" fmla="*/ 6917037 h 6917037"/>
              <a:gd name="connsiteX4" fmla="*/ 0 w 12692251"/>
              <a:gd name="connsiteY4" fmla="*/ 6875362 h 6917037"/>
              <a:gd name="connsiteX5" fmla="*/ 11575 w 12692251"/>
              <a:gd name="connsiteY5" fmla="*/ 2990469 h 6917037"/>
              <a:gd name="connsiteX6" fmla="*/ 4510309 w 12692251"/>
              <a:gd name="connsiteY6" fmla="*/ 0 h 6917037"/>
              <a:gd name="connsiteX0" fmla="*/ 4510309 w 12229378"/>
              <a:gd name="connsiteY0" fmla="*/ 0 h 6917037"/>
              <a:gd name="connsiteX1" fmla="*/ 12226433 w 12229378"/>
              <a:gd name="connsiteY1" fmla="*/ 32556 h 6917037"/>
              <a:gd name="connsiteX2" fmla="*/ 12199718 w 12229378"/>
              <a:gd name="connsiteY2" fmla="*/ 4919240 h 6917037"/>
              <a:gd name="connsiteX3" fmla="*/ 2109038 w 12229378"/>
              <a:gd name="connsiteY3" fmla="*/ 6917037 h 6917037"/>
              <a:gd name="connsiteX4" fmla="*/ 0 w 12229378"/>
              <a:gd name="connsiteY4" fmla="*/ 6875362 h 6917037"/>
              <a:gd name="connsiteX5" fmla="*/ 11575 w 12229378"/>
              <a:gd name="connsiteY5" fmla="*/ 2990469 h 6917037"/>
              <a:gd name="connsiteX6" fmla="*/ 4510309 w 12229378"/>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31414 w 12242528"/>
              <a:gd name="connsiteY0" fmla="*/ 0 h 6917037"/>
              <a:gd name="connsiteX1" fmla="*/ 12235963 w 12242528"/>
              <a:gd name="connsiteY1" fmla="*/ 9407 h 6917037"/>
              <a:gd name="connsiteX2" fmla="*/ 12220823 w 12242528"/>
              <a:gd name="connsiteY2" fmla="*/ 4919240 h 6917037"/>
              <a:gd name="connsiteX3" fmla="*/ 2130143 w 12242528"/>
              <a:gd name="connsiteY3" fmla="*/ 6917037 h 6917037"/>
              <a:gd name="connsiteX4" fmla="*/ 21105 w 12242528"/>
              <a:gd name="connsiteY4" fmla="*/ 6875362 h 6917037"/>
              <a:gd name="connsiteX5" fmla="*/ 32680 w 12242528"/>
              <a:gd name="connsiteY5" fmla="*/ 2990469 h 6917037"/>
              <a:gd name="connsiteX6" fmla="*/ 4531414 w 12242528"/>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28062 w 12239176"/>
              <a:gd name="connsiteY0" fmla="*/ 0 h 6917037"/>
              <a:gd name="connsiteX1" fmla="*/ 12232611 w 12239176"/>
              <a:gd name="connsiteY1" fmla="*/ 9407 h 6917037"/>
              <a:gd name="connsiteX2" fmla="*/ 12217471 w 12239176"/>
              <a:gd name="connsiteY2" fmla="*/ 4919240 h 6917037"/>
              <a:gd name="connsiteX3" fmla="*/ 2126791 w 12239176"/>
              <a:gd name="connsiteY3" fmla="*/ 6917037 h 6917037"/>
              <a:gd name="connsiteX4" fmla="*/ 17753 w 12239176"/>
              <a:gd name="connsiteY4" fmla="*/ 6875362 h 6917037"/>
              <a:gd name="connsiteX5" fmla="*/ 1048 w 12239176"/>
              <a:gd name="connsiteY5" fmla="*/ 3047030 h 6917037"/>
              <a:gd name="connsiteX6" fmla="*/ 4528062 w 12239176"/>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879006"/>
              <a:gd name="connsiteX1" fmla="*/ 12236442 w 12243007"/>
              <a:gd name="connsiteY1" fmla="*/ 9407 h 6879006"/>
              <a:gd name="connsiteX2" fmla="*/ 12221302 w 12243007"/>
              <a:gd name="connsiteY2" fmla="*/ 4919240 h 6879006"/>
              <a:gd name="connsiteX3" fmla="*/ 2134265 w 12243007"/>
              <a:gd name="connsiteY3" fmla="*/ 6876964 h 6879006"/>
              <a:gd name="connsiteX4" fmla="*/ 3369 w 12243007"/>
              <a:gd name="connsiteY4" fmla="*/ 6879006 h 6879006"/>
              <a:gd name="connsiteX5" fmla="*/ 4879 w 12243007"/>
              <a:gd name="connsiteY5" fmla="*/ 3047030 h 6879006"/>
              <a:gd name="connsiteX6" fmla="*/ 4531893 w 12243007"/>
              <a:gd name="connsiteY6" fmla="*/ 0 h 68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3007" h="6879006">
                <a:moveTo>
                  <a:pt x="4531893" y="0"/>
                </a:moveTo>
                <a:lnTo>
                  <a:pt x="12236442" y="9407"/>
                </a:lnTo>
                <a:cubicBezTo>
                  <a:pt x="12242865" y="1317346"/>
                  <a:pt x="12252354" y="3494034"/>
                  <a:pt x="12221302" y="4919240"/>
                </a:cubicBezTo>
                <a:cubicBezTo>
                  <a:pt x="9227131" y="4886035"/>
                  <a:pt x="4821521" y="5488002"/>
                  <a:pt x="2134265" y="6876964"/>
                </a:cubicBezTo>
                <a:lnTo>
                  <a:pt x="3369" y="6879006"/>
                </a:lnTo>
                <a:cubicBezTo>
                  <a:pt x="-7959" y="5975101"/>
                  <a:pt x="13639" y="3540238"/>
                  <a:pt x="4879" y="3047030"/>
                </a:cubicBezTo>
                <a:cubicBezTo>
                  <a:pt x="794205" y="1886021"/>
                  <a:pt x="3071773" y="272749"/>
                  <a:pt x="4531893" y="0"/>
                </a:cubicBezTo>
                <a:close/>
              </a:path>
            </a:pathLst>
          </a:custGeom>
          <a:solidFill>
            <a:srgbClr val="A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44684" y="2609388"/>
            <a:ext cx="7352371" cy="997220"/>
          </a:xfrm>
          <a:prstGeom prst="rect">
            <a:avLst/>
          </a:prstGeom>
        </p:spPr>
        <p:txBody>
          <a:bodyPr anchor="b">
            <a:normAutofit/>
          </a:bodyPr>
          <a:lstStyle>
            <a:lvl1pPr algn="l">
              <a:defRPr sz="4200">
                <a:solidFill>
                  <a:schemeClr val="bg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44684" y="3698683"/>
            <a:ext cx="7352371"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sp>
        <p:nvSpPr>
          <p:cNvPr id="7" name="Parallelogram 6">
            <a:extLst>
              <a:ext uri="{FF2B5EF4-FFF2-40B4-BE49-F238E27FC236}">
                <a16:creationId xmlns:a16="http://schemas.microsoft.com/office/drawing/2014/main" id="{A9AAD592-F7B8-E544-B498-105DE487C63D}"/>
              </a:ext>
            </a:extLst>
          </p:cNvPr>
          <p:cNvSpPr/>
          <p:nvPr userDrawn="1"/>
        </p:nvSpPr>
        <p:spPr>
          <a:xfrm>
            <a:off x="2438400" y="4260769"/>
            <a:ext cx="1917891" cy="121052"/>
          </a:xfrm>
          <a:prstGeom prst="parallelogram">
            <a:avLst>
              <a:gd name="adj" fmla="val 8137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BED3A5F-8A96-4F0D-892D-B05B37076FD7}"/>
              </a:ext>
            </a:extLst>
          </p:cNvPr>
          <p:cNvPicPr>
            <a:picLocks noChangeAspect="1"/>
          </p:cNvPicPr>
          <p:nvPr userDrawn="1"/>
        </p:nvPicPr>
        <p:blipFill>
          <a:blip r:embed="rId2"/>
          <a:srcRect/>
          <a:stretch/>
        </p:blipFill>
        <p:spPr>
          <a:xfrm>
            <a:off x="9345168" y="5702585"/>
            <a:ext cx="2359152" cy="559782"/>
          </a:xfrm>
          <a:prstGeom prst="rect">
            <a:avLst/>
          </a:prstGeom>
        </p:spPr>
      </p:pic>
    </p:spTree>
    <p:extLst>
      <p:ext uri="{BB962C8B-B14F-4D97-AF65-F5344CB8AC3E}">
        <p14:creationId xmlns:p14="http://schemas.microsoft.com/office/powerpoint/2010/main" val="2101105217"/>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Blue Tint Swash Cover">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A863D17-23AE-3043-AECB-1B84123CC058}"/>
              </a:ext>
            </a:extLst>
          </p:cNvPr>
          <p:cNvSpPr/>
          <p:nvPr userDrawn="1"/>
        </p:nvSpPr>
        <p:spPr>
          <a:xfrm>
            <a:off x="0" y="0"/>
            <a:ext cx="12243007" cy="6879006"/>
          </a:xfrm>
          <a:custGeom>
            <a:avLst/>
            <a:gdLst>
              <a:gd name="connsiteX0" fmla="*/ 0 w 9219415"/>
              <a:gd name="connsiteY0" fmla="*/ 0 h 5099926"/>
              <a:gd name="connsiteX1" fmla="*/ 9219415 w 9219415"/>
              <a:gd name="connsiteY1" fmla="*/ 0 h 5099926"/>
              <a:gd name="connsiteX2" fmla="*/ 9219415 w 9219415"/>
              <a:gd name="connsiteY2" fmla="*/ 5099926 h 5099926"/>
              <a:gd name="connsiteX3" fmla="*/ 0 w 9219415"/>
              <a:gd name="connsiteY3" fmla="*/ 5099926 h 5099926"/>
              <a:gd name="connsiteX4" fmla="*/ 0 w 9219415"/>
              <a:gd name="connsiteY4" fmla="*/ 0 h 5099926"/>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2922310 w 9219415"/>
              <a:gd name="connsiteY0" fmla="*/ 0 h 6212289"/>
              <a:gd name="connsiteX1" fmla="*/ 9219415 w 9219415"/>
              <a:gd name="connsiteY1" fmla="*/ 1112363 h 6212289"/>
              <a:gd name="connsiteX2" fmla="*/ 9219415 w 9219415"/>
              <a:gd name="connsiteY2" fmla="*/ 6212289 h 6212289"/>
              <a:gd name="connsiteX3" fmla="*/ 0 w 9219415"/>
              <a:gd name="connsiteY3" fmla="*/ 6212289 h 6212289"/>
              <a:gd name="connsiteX4" fmla="*/ 2922310 w 9219415"/>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87159 w 10784264"/>
              <a:gd name="connsiteY0" fmla="*/ 0 h 6212289"/>
              <a:gd name="connsiteX1" fmla="*/ 10784264 w 10784264"/>
              <a:gd name="connsiteY1" fmla="*/ 1112363 h 6212289"/>
              <a:gd name="connsiteX2" fmla="*/ 10784264 w 10784264"/>
              <a:gd name="connsiteY2" fmla="*/ 6212289 h 6212289"/>
              <a:gd name="connsiteX3" fmla="*/ 0 w 10784264"/>
              <a:gd name="connsiteY3" fmla="*/ 2978895 h 6212289"/>
              <a:gd name="connsiteX4" fmla="*/ 4487159 w 10784264"/>
              <a:gd name="connsiteY4" fmla="*/ 0 h 6212289"/>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98715 w 10795820"/>
              <a:gd name="connsiteY0" fmla="*/ 0 h 6905463"/>
              <a:gd name="connsiteX1" fmla="*/ 10795820 w 10795820"/>
              <a:gd name="connsiteY1" fmla="*/ 1112363 h 6905463"/>
              <a:gd name="connsiteX2" fmla="*/ 0 w 10795820"/>
              <a:gd name="connsiteY2" fmla="*/ 6905463 h 6905463"/>
              <a:gd name="connsiteX3" fmla="*/ 11556 w 10795820"/>
              <a:gd name="connsiteY3" fmla="*/ 2978895 h 6905463"/>
              <a:gd name="connsiteX4" fmla="*/ 4498715 w 10795820"/>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0784264"/>
              <a:gd name="connsiteY0" fmla="*/ 0 h 6905463"/>
              <a:gd name="connsiteX1" fmla="*/ 10784264 w 10784264"/>
              <a:gd name="connsiteY1" fmla="*/ 1112363 h 6905463"/>
              <a:gd name="connsiteX2" fmla="*/ 2097463 w 10784264"/>
              <a:gd name="connsiteY2" fmla="*/ 6905463 h 6905463"/>
              <a:gd name="connsiteX3" fmla="*/ 0 w 10784264"/>
              <a:gd name="connsiteY3" fmla="*/ 2978895 h 6905463"/>
              <a:gd name="connsiteX4" fmla="*/ 4487159 w 10784264"/>
              <a:gd name="connsiteY4" fmla="*/ 0 h 6905463"/>
              <a:gd name="connsiteX0" fmla="*/ 4487159 w 12214858"/>
              <a:gd name="connsiteY0" fmla="*/ 0 h 6905463"/>
              <a:gd name="connsiteX1" fmla="*/ 12214858 w 12214858"/>
              <a:gd name="connsiteY1" fmla="*/ 20982 h 6905463"/>
              <a:gd name="connsiteX2" fmla="*/ 2097463 w 12214858"/>
              <a:gd name="connsiteY2" fmla="*/ 6905463 h 6905463"/>
              <a:gd name="connsiteX3" fmla="*/ 0 w 12214858"/>
              <a:gd name="connsiteY3" fmla="*/ 2978895 h 6905463"/>
              <a:gd name="connsiteX4" fmla="*/ 4487159 w 12214858"/>
              <a:gd name="connsiteY4" fmla="*/ 0 h 6905463"/>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568182 w 12214858"/>
              <a:gd name="connsiteY0" fmla="*/ 175788 h 6884481"/>
              <a:gd name="connsiteX1" fmla="*/ 12214858 w 12214858"/>
              <a:gd name="connsiteY1" fmla="*/ 0 h 6884481"/>
              <a:gd name="connsiteX2" fmla="*/ 2097463 w 12214858"/>
              <a:gd name="connsiteY2" fmla="*/ 6884481 h 6884481"/>
              <a:gd name="connsiteX3" fmla="*/ 0 w 12214858"/>
              <a:gd name="connsiteY3" fmla="*/ 2957913 h 6884481"/>
              <a:gd name="connsiteX4" fmla="*/ 4568182 w 12214858"/>
              <a:gd name="connsiteY4" fmla="*/ 175788 h 6884481"/>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8734 w 12214858"/>
              <a:gd name="connsiteY0" fmla="*/ 0 h 6917037"/>
              <a:gd name="connsiteX1" fmla="*/ 12214858 w 12214858"/>
              <a:gd name="connsiteY1" fmla="*/ 32556 h 6917037"/>
              <a:gd name="connsiteX2" fmla="*/ 2097463 w 12214858"/>
              <a:gd name="connsiteY2" fmla="*/ 6917037 h 6917037"/>
              <a:gd name="connsiteX3" fmla="*/ 0 w 12214858"/>
              <a:gd name="connsiteY3" fmla="*/ 2990469 h 6917037"/>
              <a:gd name="connsiteX4" fmla="*/ 4498734 w 12214858"/>
              <a:gd name="connsiteY4" fmla="*/ 0 h 6917037"/>
              <a:gd name="connsiteX0" fmla="*/ 4499039 w 12215163"/>
              <a:gd name="connsiteY0" fmla="*/ 0 h 6917037"/>
              <a:gd name="connsiteX1" fmla="*/ 12215163 w 12215163"/>
              <a:gd name="connsiteY1" fmla="*/ 32556 h 6917037"/>
              <a:gd name="connsiteX2" fmla="*/ 2097768 w 12215163"/>
              <a:gd name="connsiteY2" fmla="*/ 6917037 h 6917037"/>
              <a:gd name="connsiteX3" fmla="*/ 305 w 12215163"/>
              <a:gd name="connsiteY3" fmla="*/ 2990469 h 6917037"/>
              <a:gd name="connsiteX4" fmla="*/ 4499039 w 12215163"/>
              <a:gd name="connsiteY4" fmla="*/ 0 h 6917037"/>
              <a:gd name="connsiteX0" fmla="*/ 4781534 w 12497658"/>
              <a:gd name="connsiteY0" fmla="*/ 0 h 7214320"/>
              <a:gd name="connsiteX1" fmla="*/ 12497658 w 12497658"/>
              <a:gd name="connsiteY1" fmla="*/ 32556 h 7214320"/>
              <a:gd name="connsiteX2" fmla="*/ 2380263 w 12497658"/>
              <a:gd name="connsiteY2" fmla="*/ 6917037 h 7214320"/>
              <a:gd name="connsiteX3" fmla="*/ 676340 w 12497658"/>
              <a:gd name="connsiteY3" fmla="*/ 5671595 h 7214320"/>
              <a:gd name="connsiteX4" fmla="*/ 282800 w 12497658"/>
              <a:gd name="connsiteY4" fmla="*/ 2990469 h 7214320"/>
              <a:gd name="connsiteX5" fmla="*/ 4781534 w 12497658"/>
              <a:gd name="connsiteY5" fmla="*/ 0 h 7214320"/>
              <a:gd name="connsiteX0" fmla="*/ 4891628 w 12607752"/>
              <a:gd name="connsiteY0" fmla="*/ 0 h 7270281"/>
              <a:gd name="connsiteX1" fmla="*/ 12607752 w 12607752"/>
              <a:gd name="connsiteY1" fmla="*/ 32556 h 7270281"/>
              <a:gd name="connsiteX2" fmla="*/ 2490357 w 12607752"/>
              <a:gd name="connsiteY2" fmla="*/ 6917037 h 7270281"/>
              <a:gd name="connsiteX3" fmla="*/ 404469 w 12607752"/>
              <a:gd name="connsiteY3" fmla="*/ 6041984 h 7270281"/>
              <a:gd name="connsiteX4" fmla="*/ 392894 w 12607752"/>
              <a:gd name="connsiteY4" fmla="*/ 2990469 h 7270281"/>
              <a:gd name="connsiteX5" fmla="*/ 4891628 w 12607752"/>
              <a:gd name="connsiteY5" fmla="*/ 0 h 7270281"/>
              <a:gd name="connsiteX0" fmla="*/ 4808115 w 12524239"/>
              <a:gd name="connsiteY0" fmla="*/ 0 h 7270281"/>
              <a:gd name="connsiteX1" fmla="*/ 12524239 w 12524239"/>
              <a:gd name="connsiteY1" fmla="*/ 32556 h 7270281"/>
              <a:gd name="connsiteX2" fmla="*/ 2406844 w 12524239"/>
              <a:gd name="connsiteY2" fmla="*/ 6917037 h 7270281"/>
              <a:gd name="connsiteX3" fmla="*/ 320956 w 12524239"/>
              <a:gd name="connsiteY3" fmla="*/ 6041984 h 7270281"/>
              <a:gd name="connsiteX4" fmla="*/ 309381 w 12524239"/>
              <a:gd name="connsiteY4" fmla="*/ 2990469 h 7270281"/>
              <a:gd name="connsiteX5" fmla="*/ 4808115 w 12524239"/>
              <a:gd name="connsiteY5" fmla="*/ 0 h 7270281"/>
              <a:gd name="connsiteX0" fmla="*/ 4808115 w 12524239"/>
              <a:gd name="connsiteY0" fmla="*/ 0 h 7297405"/>
              <a:gd name="connsiteX1" fmla="*/ 12524239 w 12524239"/>
              <a:gd name="connsiteY1" fmla="*/ 32556 h 7297405"/>
              <a:gd name="connsiteX2" fmla="*/ 2406844 w 12524239"/>
              <a:gd name="connsiteY2" fmla="*/ 6917037 h 7297405"/>
              <a:gd name="connsiteX3" fmla="*/ 320956 w 12524239"/>
              <a:gd name="connsiteY3" fmla="*/ 6041984 h 7297405"/>
              <a:gd name="connsiteX4" fmla="*/ 309381 w 12524239"/>
              <a:gd name="connsiteY4" fmla="*/ 2990469 h 7297405"/>
              <a:gd name="connsiteX5" fmla="*/ 4808115 w 12524239"/>
              <a:gd name="connsiteY5" fmla="*/ 0 h 7297405"/>
              <a:gd name="connsiteX0" fmla="*/ 4808115 w 12524239"/>
              <a:gd name="connsiteY0" fmla="*/ 0 h 6934047"/>
              <a:gd name="connsiteX1" fmla="*/ 12524239 w 12524239"/>
              <a:gd name="connsiteY1" fmla="*/ 32556 h 6934047"/>
              <a:gd name="connsiteX2" fmla="*/ 2406844 w 12524239"/>
              <a:gd name="connsiteY2" fmla="*/ 6917037 h 6934047"/>
              <a:gd name="connsiteX3" fmla="*/ 320956 w 12524239"/>
              <a:gd name="connsiteY3" fmla="*/ 6041984 h 6934047"/>
              <a:gd name="connsiteX4" fmla="*/ 309381 w 12524239"/>
              <a:gd name="connsiteY4" fmla="*/ 2990469 h 6934047"/>
              <a:gd name="connsiteX5" fmla="*/ 4808115 w 12524239"/>
              <a:gd name="connsiteY5" fmla="*/ 0 h 6934047"/>
              <a:gd name="connsiteX0" fmla="*/ 4808115 w 12997328"/>
              <a:gd name="connsiteY0" fmla="*/ 0 h 6934047"/>
              <a:gd name="connsiteX1" fmla="*/ 12524239 w 12997328"/>
              <a:gd name="connsiteY1" fmla="*/ 32556 h 6934047"/>
              <a:gd name="connsiteX2" fmla="*/ 11096987 w 12997328"/>
              <a:gd name="connsiteY2" fmla="*/ 902825 h 6934047"/>
              <a:gd name="connsiteX3" fmla="*/ 2406844 w 12997328"/>
              <a:gd name="connsiteY3" fmla="*/ 6917037 h 6934047"/>
              <a:gd name="connsiteX4" fmla="*/ 320956 w 12997328"/>
              <a:gd name="connsiteY4" fmla="*/ 6041984 h 6934047"/>
              <a:gd name="connsiteX5" fmla="*/ 309381 w 12997328"/>
              <a:gd name="connsiteY5" fmla="*/ 2990469 h 6934047"/>
              <a:gd name="connsiteX6" fmla="*/ 4808115 w 12997328"/>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47"/>
              <a:gd name="connsiteX1" fmla="*/ 12524239 w 13547722"/>
              <a:gd name="connsiteY1" fmla="*/ 32556 h 6934047"/>
              <a:gd name="connsiteX2" fmla="*/ 12497524 w 13547722"/>
              <a:gd name="connsiteY2" fmla="*/ 4919240 h 6934047"/>
              <a:gd name="connsiteX3" fmla="*/ 2406844 w 13547722"/>
              <a:gd name="connsiteY3" fmla="*/ 6917037 h 6934047"/>
              <a:gd name="connsiteX4" fmla="*/ 320956 w 13547722"/>
              <a:gd name="connsiteY4" fmla="*/ 6041984 h 6934047"/>
              <a:gd name="connsiteX5" fmla="*/ 309381 w 13547722"/>
              <a:gd name="connsiteY5" fmla="*/ 2990469 h 6934047"/>
              <a:gd name="connsiteX6" fmla="*/ 4808115 w 13547722"/>
              <a:gd name="connsiteY6" fmla="*/ 0 h 6934047"/>
              <a:gd name="connsiteX0" fmla="*/ 4808115 w 13547722"/>
              <a:gd name="connsiteY0" fmla="*/ 0 h 6934013"/>
              <a:gd name="connsiteX1" fmla="*/ 12524239 w 13547722"/>
              <a:gd name="connsiteY1" fmla="*/ 32556 h 6934013"/>
              <a:gd name="connsiteX2" fmla="*/ 12497524 w 13547722"/>
              <a:gd name="connsiteY2" fmla="*/ 4919240 h 6934013"/>
              <a:gd name="connsiteX3" fmla="*/ 2406844 w 13547722"/>
              <a:gd name="connsiteY3" fmla="*/ 6917037 h 6934013"/>
              <a:gd name="connsiteX4" fmla="*/ 320956 w 13547722"/>
              <a:gd name="connsiteY4" fmla="*/ 6041984 h 6934013"/>
              <a:gd name="connsiteX5" fmla="*/ 309381 w 13547722"/>
              <a:gd name="connsiteY5" fmla="*/ 2990469 h 6934013"/>
              <a:gd name="connsiteX6" fmla="*/ 4808115 w 13547722"/>
              <a:gd name="connsiteY6" fmla="*/ 0 h 6934013"/>
              <a:gd name="connsiteX0" fmla="*/ 4817637 w 13557244"/>
              <a:gd name="connsiteY0" fmla="*/ 0 h 7203284"/>
              <a:gd name="connsiteX1" fmla="*/ 12533761 w 13557244"/>
              <a:gd name="connsiteY1" fmla="*/ 32556 h 7203284"/>
              <a:gd name="connsiteX2" fmla="*/ 12507046 w 13557244"/>
              <a:gd name="connsiteY2" fmla="*/ 4919240 h 7203284"/>
              <a:gd name="connsiteX3" fmla="*/ 2416366 w 13557244"/>
              <a:gd name="connsiteY3" fmla="*/ 6917037 h 7203284"/>
              <a:gd name="connsiteX4" fmla="*/ 295754 w 13557244"/>
              <a:gd name="connsiteY4" fmla="*/ 6782764 h 7203284"/>
              <a:gd name="connsiteX5" fmla="*/ 318903 w 13557244"/>
              <a:gd name="connsiteY5" fmla="*/ 2990469 h 7203284"/>
              <a:gd name="connsiteX6" fmla="*/ 4817637 w 13557244"/>
              <a:gd name="connsiteY6" fmla="*/ 0 h 7203284"/>
              <a:gd name="connsiteX0" fmla="*/ 4817637 w 13557244"/>
              <a:gd name="connsiteY0" fmla="*/ 0 h 6917037"/>
              <a:gd name="connsiteX1" fmla="*/ 12533761 w 13557244"/>
              <a:gd name="connsiteY1" fmla="*/ 32556 h 6917037"/>
              <a:gd name="connsiteX2" fmla="*/ 12507046 w 13557244"/>
              <a:gd name="connsiteY2" fmla="*/ 4919240 h 6917037"/>
              <a:gd name="connsiteX3" fmla="*/ 2416366 w 13557244"/>
              <a:gd name="connsiteY3" fmla="*/ 6917037 h 6917037"/>
              <a:gd name="connsiteX4" fmla="*/ 295754 w 13557244"/>
              <a:gd name="connsiteY4" fmla="*/ 6782764 h 6917037"/>
              <a:gd name="connsiteX5" fmla="*/ 318903 w 13557244"/>
              <a:gd name="connsiteY5" fmla="*/ 2990469 h 6917037"/>
              <a:gd name="connsiteX6" fmla="*/ 4817637 w 13557244"/>
              <a:gd name="connsiteY6" fmla="*/ 0 h 6917037"/>
              <a:gd name="connsiteX0" fmla="*/ 4814401 w 13554008"/>
              <a:gd name="connsiteY0" fmla="*/ 0 h 6917037"/>
              <a:gd name="connsiteX1" fmla="*/ 12530525 w 13554008"/>
              <a:gd name="connsiteY1" fmla="*/ 32556 h 6917037"/>
              <a:gd name="connsiteX2" fmla="*/ 12503810 w 13554008"/>
              <a:gd name="connsiteY2" fmla="*/ 4919240 h 6917037"/>
              <a:gd name="connsiteX3" fmla="*/ 2413130 w 13554008"/>
              <a:gd name="connsiteY3" fmla="*/ 6917037 h 6917037"/>
              <a:gd name="connsiteX4" fmla="*/ 304092 w 13554008"/>
              <a:gd name="connsiteY4" fmla="*/ 6875362 h 6917037"/>
              <a:gd name="connsiteX5" fmla="*/ 315667 w 13554008"/>
              <a:gd name="connsiteY5" fmla="*/ 2990469 h 6917037"/>
              <a:gd name="connsiteX6" fmla="*/ 4814401 w 13554008"/>
              <a:gd name="connsiteY6" fmla="*/ 0 h 6917037"/>
              <a:gd name="connsiteX0" fmla="*/ 4798662 w 13538269"/>
              <a:gd name="connsiteY0" fmla="*/ 0 h 6917037"/>
              <a:gd name="connsiteX1" fmla="*/ 12514786 w 13538269"/>
              <a:gd name="connsiteY1" fmla="*/ 32556 h 6917037"/>
              <a:gd name="connsiteX2" fmla="*/ 12488071 w 13538269"/>
              <a:gd name="connsiteY2" fmla="*/ 4919240 h 6917037"/>
              <a:gd name="connsiteX3" fmla="*/ 2397391 w 13538269"/>
              <a:gd name="connsiteY3" fmla="*/ 6917037 h 6917037"/>
              <a:gd name="connsiteX4" fmla="*/ 288353 w 13538269"/>
              <a:gd name="connsiteY4" fmla="*/ 6875362 h 6917037"/>
              <a:gd name="connsiteX5" fmla="*/ 299928 w 13538269"/>
              <a:gd name="connsiteY5" fmla="*/ 2990469 h 6917037"/>
              <a:gd name="connsiteX6" fmla="*/ 4798662 w 13538269"/>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3249916"/>
              <a:gd name="connsiteY0" fmla="*/ 0 h 6917037"/>
              <a:gd name="connsiteX1" fmla="*/ 12226433 w 13249916"/>
              <a:gd name="connsiteY1" fmla="*/ 32556 h 6917037"/>
              <a:gd name="connsiteX2" fmla="*/ 12199718 w 13249916"/>
              <a:gd name="connsiteY2" fmla="*/ 4919240 h 6917037"/>
              <a:gd name="connsiteX3" fmla="*/ 2109038 w 13249916"/>
              <a:gd name="connsiteY3" fmla="*/ 6917037 h 6917037"/>
              <a:gd name="connsiteX4" fmla="*/ 0 w 13249916"/>
              <a:gd name="connsiteY4" fmla="*/ 6875362 h 6917037"/>
              <a:gd name="connsiteX5" fmla="*/ 11575 w 13249916"/>
              <a:gd name="connsiteY5" fmla="*/ 2990469 h 6917037"/>
              <a:gd name="connsiteX6" fmla="*/ 4510309 w 13249916"/>
              <a:gd name="connsiteY6" fmla="*/ 0 h 6917037"/>
              <a:gd name="connsiteX0" fmla="*/ 4510309 w 12692251"/>
              <a:gd name="connsiteY0" fmla="*/ 0 h 6917037"/>
              <a:gd name="connsiteX1" fmla="*/ 12226433 w 12692251"/>
              <a:gd name="connsiteY1" fmla="*/ 32556 h 6917037"/>
              <a:gd name="connsiteX2" fmla="*/ 12199718 w 12692251"/>
              <a:gd name="connsiteY2" fmla="*/ 4919240 h 6917037"/>
              <a:gd name="connsiteX3" fmla="*/ 2109038 w 12692251"/>
              <a:gd name="connsiteY3" fmla="*/ 6917037 h 6917037"/>
              <a:gd name="connsiteX4" fmla="*/ 0 w 12692251"/>
              <a:gd name="connsiteY4" fmla="*/ 6875362 h 6917037"/>
              <a:gd name="connsiteX5" fmla="*/ 11575 w 12692251"/>
              <a:gd name="connsiteY5" fmla="*/ 2990469 h 6917037"/>
              <a:gd name="connsiteX6" fmla="*/ 4510309 w 12692251"/>
              <a:gd name="connsiteY6" fmla="*/ 0 h 6917037"/>
              <a:gd name="connsiteX0" fmla="*/ 4510309 w 12229378"/>
              <a:gd name="connsiteY0" fmla="*/ 0 h 6917037"/>
              <a:gd name="connsiteX1" fmla="*/ 12226433 w 12229378"/>
              <a:gd name="connsiteY1" fmla="*/ 32556 h 6917037"/>
              <a:gd name="connsiteX2" fmla="*/ 12199718 w 12229378"/>
              <a:gd name="connsiteY2" fmla="*/ 4919240 h 6917037"/>
              <a:gd name="connsiteX3" fmla="*/ 2109038 w 12229378"/>
              <a:gd name="connsiteY3" fmla="*/ 6917037 h 6917037"/>
              <a:gd name="connsiteX4" fmla="*/ 0 w 12229378"/>
              <a:gd name="connsiteY4" fmla="*/ 6875362 h 6917037"/>
              <a:gd name="connsiteX5" fmla="*/ 11575 w 12229378"/>
              <a:gd name="connsiteY5" fmla="*/ 2990469 h 6917037"/>
              <a:gd name="connsiteX6" fmla="*/ 4510309 w 12229378"/>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10309 w 12221423"/>
              <a:gd name="connsiteY0" fmla="*/ 0 h 6917037"/>
              <a:gd name="connsiteX1" fmla="*/ 12214858 w 12221423"/>
              <a:gd name="connsiteY1" fmla="*/ 9407 h 6917037"/>
              <a:gd name="connsiteX2" fmla="*/ 12199718 w 12221423"/>
              <a:gd name="connsiteY2" fmla="*/ 4919240 h 6917037"/>
              <a:gd name="connsiteX3" fmla="*/ 2109038 w 12221423"/>
              <a:gd name="connsiteY3" fmla="*/ 6917037 h 6917037"/>
              <a:gd name="connsiteX4" fmla="*/ 0 w 12221423"/>
              <a:gd name="connsiteY4" fmla="*/ 6875362 h 6917037"/>
              <a:gd name="connsiteX5" fmla="*/ 11575 w 12221423"/>
              <a:gd name="connsiteY5" fmla="*/ 2990469 h 6917037"/>
              <a:gd name="connsiteX6" fmla="*/ 4510309 w 12221423"/>
              <a:gd name="connsiteY6" fmla="*/ 0 h 6917037"/>
              <a:gd name="connsiteX0" fmla="*/ 4531414 w 12242528"/>
              <a:gd name="connsiteY0" fmla="*/ 0 h 6917037"/>
              <a:gd name="connsiteX1" fmla="*/ 12235963 w 12242528"/>
              <a:gd name="connsiteY1" fmla="*/ 9407 h 6917037"/>
              <a:gd name="connsiteX2" fmla="*/ 12220823 w 12242528"/>
              <a:gd name="connsiteY2" fmla="*/ 4919240 h 6917037"/>
              <a:gd name="connsiteX3" fmla="*/ 2130143 w 12242528"/>
              <a:gd name="connsiteY3" fmla="*/ 6917037 h 6917037"/>
              <a:gd name="connsiteX4" fmla="*/ 21105 w 12242528"/>
              <a:gd name="connsiteY4" fmla="*/ 6875362 h 6917037"/>
              <a:gd name="connsiteX5" fmla="*/ 32680 w 12242528"/>
              <a:gd name="connsiteY5" fmla="*/ 2990469 h 6917037"/>
              <a:gd name="connsiteX6" fmla="*/ 4531414 w 12242528"/>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54582 w 12265696"/>
              <a:gd name="connsiteY0" fmla="*/ 0 h 6917037"/>
              <a:gd name="connsiteX1" fmla="*/ 12259131 w 12265696"/>
              <a:gd name="connsiteY1" fmla="*/ 9407 h 6917037"/>
              <a:gd name="connsiteX2" fmla="*/ 12243991 w 12265696"/>
              <a:gd name="connsiteY2" fmla="*/ 4919240 h 6917037"/>
              <a:gd name="connsiteX3" fmla="*/ 2153311 w 12265696"/>
              <a:gd name="connsiteY3" fmla="*/ 6917037 h 6917037"/>
              <a:gd name="connsiteX4" fmla="*/ 44273 w 12265696"/>
              <a:gd name="connsiteY4" fmla="*/ 6875362 h 6917037"/>
              <a:gd name="connsiteX5" fmla="*/ 27568 w 12265696"/>
              <a:gd name="connsiteY5" fmla="*/ 3047030 h 6917037"/>
              <a:gd name="connsiteX6" fmla="*/ 4554582 w 12265696"/>
              <a:gd name="connsiteY6" fmla="*/ 0 h 6917037"/>
              <a:gd name="connsiteX0" fmla="*/ 4528062 w 12239176"/>
              <a:gd name="connsiteY0" fmla="*/ 0 h 6917037"/>
              <a:gd name="connsiteX1" fmla="*/ 12232611 w 12239176"/>
              <a:gd name="connsiteY1" fmla="*/ 9407 h 6917037"/>
              <a:gd name="connsiteX2" fmla="*/ 12217471 w 12239176"/>
              <a:gd name="connsiteY2" fmla="*/ 4919240 h 6917037"/>
              <a:gd name="connsiteX3" fmla="*/ 2126791 w 12239176"/>
              <a:gd name="connsiteY3" fmla="*/ 6917037 h 6917037"/>
              <a:gd name="connsiteX4" fmla="*/ 17753 w 12239176"/>
              <a:gd name="connsiteY4" fmla="*/ 6875362 h 6917037"/>
              <a:gd name="connsiteX5" fmla="*/ 1048 w 12239176"/>
              <a:gd name="connsiteY5" fmla="*/ 3047030 h 6917037"/>
              <a:gd name="connsiteX6" fmla="*/ 4528062 w 12239176"/>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27014 w 12238128"/>
              <a:gd name="connsiteY0" fmla="*/ 0 h 6917037"/>
              <a:gd name="connsiteX1" fmla="*/ 12231563 w 12238128"/>
              <a:gd name="connsiteY1" fmla="*/ 9407 h 6917037"/>
              <a:gd name="connsiteX2" fmla="*/ 12216423 w 12238128"/>
              <a:gd name="connsiteY2" fmla="*/ 4919240 h 6917037"/>
              <a:gd name="connsiteX3" fmla="*/ 2125743 w 12238128"/>
              <a:gd name="connsiteY3" fmla="*/ 6917037 h 6917037"/>
              <a:gd name="connsiteX4" fmla="*/ 16705 w 12238128"/>
              <a:gd name="connsiteY4" fmla="*/ 6875362 h 6917037"/>
              <a:gd name="connsiteX5" fmla="*/ 0 w 12238128"/>
              <a:gd name="connsiteY5" fmla="*/ 3047030 h 6917037"/>
              <a:gd name="connsiteX6" fmla="*/ 4527014 w 12238128"/>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917037"/>
              <a:gd name="connsiteX1" fmla="*/ 12236442 w 12243007"/>
              <a:gd name="connsiteY1" fmla="*/ 9407 h 6917037"/>
              <a:gd name="connsiteX2" fmla="*/ 12221302 w 12243007"/>
              <a:gd name="connsiteY2" fmla="*/ 4919240 h 6917037"/>
              <a:gd name="connsiteX3" fmla="*/ 2130622 w 12243007"/>
              <a:gd name="connsiteY3" fmla="*/ 6917037 h 6917037"/>
              <a:gd name="connsiteX4" fmla="*/ 3369 w 12243007"/>
              <a:gd name="connsiteY4" fmla="*/ 6879006 h 6917037"/>
              <a:gd name="connsiteX5" fmla="*/ 4879 w 12243007"/>
              <a:gd name="connsiteY5" fmla="*/ 3047030 h 6917037"/>
              <a:gd name="connsiteX6" fmla="*/ 4531893 w 12243007"/>
              <a:gd name="connsiteY6" fmla="*/ 0 h 6917037"/>
              <a:gd name="connsiteX0" fmla="*/ 4531893 w 12243007"/>
              <a:gd name="connsiteY0" fmla="*/ 0 h 6879006"/>
              <a:gd name="connsiteX1" fmla="*/ 12236442 w 12243007"/>
              <a:gd name="connsiteY1" fmla="*/ 9407 h 6879006"/>
              <a:gd name="connsiteX2" fmla="*/ 12221302 w 12243007"/>
              <a:gd name="connsiteY2" fmla="*/ 4919240 h 6879006"/>
              <a:gd name="connsiteX3" fmla="*/ 2134265 w 12243007"/>
              <a:gd name="connsiteY3" fmla="*/ 6876964 h 6879006"/>
              <a:gd name="connsiteX4" fmla="*/ 3369 w 12243007"/>
              <a:gd name="connsiteY4" fmla="*/ 6879006 h 6879006"/>
              <a:gd name="connsiteX5" fmla="*/ 4879 w 12243007"/>
              <a:gd name="connsiteY5" fmla="*/ 3047030 h 6879006"/>
              <a:gd name="connsiteX6" fmla="*/ 4531893 w 12243007"/>
              <a:gd name="connsiteY6" fmla="*/ 0 h 68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3007" h="6879006">
                <a:moveTo>
                  <a:pt x="4531893" y="0"/>
                </a:moveTo>
                <a:lnTo>
                  <a:pt x="12236442" y="9407"/>
                </a:lnTo>
                <a:cubicBezTo>
                  <a:pt x="12242865" y="1317346"/>
                  <a:pt x="12252354" y="3494034"/>
                  <a:pt x="12221302" y="4919240"/>
                </a:cubicBezTo>
                <a:cubicBezTo>
                  <a:pt x="9227131" y="4886035"/>
                  <a:pt x="4821521" y="5488002"/>
                  <a:pt x="2134265" y="6876964"/>
                </a:cubicBezTo>
                <a:lnTo>
                  <a:pt x="3369" y="6879006"/>
                </a:lnTo>
                <a:cubicBezTo>
                  <a:pt x="-7959" y="5975101"/>
                  <a:pt x="13639" y="3540238"/>
                  <a:pt x="4879" y="3047030"/>
                </a:cubicBezTo>
                <a:cubicBezTo>
                  <a:pt x="794205" y="1886021"/>
                  <a:pt x="3071773" y="272749"/>
                  <a:pt x="4531893" y="0"/>
                </a:cubicBezTo>
                <a:close/>
              </a:path>
            </a:pathLst>
          </a:custGeom>
          <a:solidFill>
            <a:srgbClr val="80B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DD06B-5581-A740-BBB1-C01F6ED75C27}"/>
              </a:ext>
            </a:extLst>
          </p:cNvPr>
          <p:cNvSpPr>
            <a:spLocks noGrp="1"/>
          </p:cNvSpPr>
          <p:nvPr>
            <p:ph type="ctrTitle" hasCustomPrompt="1"/>
          </p:nvPr>
        </p:nvSpPr>
        <p:spPr>
          <a:xfrm>
            <a:off x="2438400" y="2609388"/>
            <a:ext cx="7352371" cy="997220"/>
          </a:xfrm>
          <a:prstGeom prst="rect">
            <a:avLst/>
          </a:prstGeom>
        </p:spPr>
        <p:txBody>
          <a:bodyPr anchor="b">
            <a:normAutofit/>
          </a:bodyPr>
          <a:lstStyle>
            <a:lvl1pPr algn="l">
              <a:defRPr sz="4200">
                <a:solidFill>
                  <a:schemeClr val="bg1"/>
                </a:solidFill>
                <a:latin typeface="Arial" panose="020B0604020202020204" pitchFamily="34" charset="0"/>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a:spLocks noGrp="1"/>
          </p:cNvSpPr>
          <p:nvPr>
            <p:ph type="subTitle" idx="1" hasCustomPrompt="1"/>
          </p:nvPr>
        </p:nvSpPr>
        <p:spPr>
          <a:xfrm>
            <a:off x="2438400" y="3698683"/>
            <a:ext cx="7352371"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r>
              <a:rPr lang="en-US"/>
              <a:t> Placement</a:t>
            </a:r>
          </a:p>
        </p:txBody>
      </p:sp>
      <p:sp>
        <p:nvSpPr>
          <p:cNvPr id="7" name="Parallelogram 6">
            <a:extLst>
              <a:ext uri="{FF2B5EF4-FFF2-40B4-BE49-F238E27FC236}">
                <a16:creationId xmlns:a16="http://schemas.microsoft.com/office/drawing/2014/main" id="{E867F3AD-1DBA-A24B-98EE-E8C1A8E7A71E}"/>
              </a:ext>
            </a:extLst>
          </p:cNvPr>
          <p:cNvSpPr/>
          <p:nvPr userDrawn="1"/>
        </p:nvSpPr>
        <p:spPr>
          <a:xfrm>
            <a:off x="2445753" y="4260769"/>
            <a:ext cx="1917891" cy="121052"/>
          </a:xfrm>
          <a:prstGeom prst="parallelogram">
            <a:avLst>
              <a:gd name="adj" fmla="val 8137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70BD0F1-A95B-44D6-92EC-6E7E8391D849}"/>
              </a:ext>
            </a:extLst>
          </p:cNvPr>
          <p:cNvPicPr>
            <a:picLocks noChangeAspect="1"/>
          </p:cNvPicPr>
          <p:nvPr userDrawn="1"/>
        </p:nvPicPr>
        <p:blipFill>
          <a:blip r:embed="rId2"/>
          <a:srcRect/>
          <a:stretch/>
        </p:blipFill>
        <p:spPr>
          <a:xfrm>
            <a:off x="9345168" y="5702585"/>
            <a:ext cx="2359152" cy="559782"/>
          </a:xfrm>
          <a:prstGeom prst="rect">
            <a:avLst/>
          </a:prstGeom>
        </p:spPr>
      </p:pic>
    </p:spTree>
    <p:extLst>
      <p:ext uri="{BB962C8B-B14F-4D97-AF65-F5344CB8AC3E}">
        <p14:creationId xmlns:p14="http://schemas.microsoft.com/office/powerpoint/2010/main" val="3967393759"/>
      </p:ext>
    </p:extLst>
  </p:cSld>
  <p:clrMapOvr>
    <a:masterClrMapping/>
  </p:clrMapOvr>
  <p:extLst>
    <p:ext uri="{DCECCB84-F9BA-43D5-87BE-67443E8EF086}">
      <p15:sldGuideLst xmlns:p15="http://schemas.microsoft.com/office/powerpoint/2012/main">
        <p15:guide id="1" pos="15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efault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AB7A-DA75-C54D-AAC2-6B47ECF3B5C2}"/>
              </a:ext>
            </a:extLst>
          </p:cNvPr>
          <p:cNvSpPr>
            <a:spLocks noGrp="1"/>
          </p:cNvSpPr>
          <p:nvPr>
            <p:ph type="title" hasCustomPrompt="1"/>
          </p:nvPr>
        </p:nvSpPr>
        <p:spPr>
          <a:xfrm>
            <a:off x="621792" y="457200"/>
            <a:ext cx="10945368" cy="841248"/>
          </a:xfrm>
          <a:prstGeom prst="rect">
            <a:avLst/>
          </a:prstGeom>
        </p:spPr>
        <p:txBody>
          <a:bodyPr anchor="b" anchorCtr="0"/>
          <a:lstStyle>
            <a:lvl1pPr>
              <a:defRPr sz="4200">
                <a:solidFill>
                  <a:schemeClr val="tx1"/>
                </a:solidFill>
                <a:latin typeface="Arial" panose="020B0604020202020204" pitchFamily="34" charset="0"/>
                <a:cs typeface="Arial" panose="020B0604020202020204" pitchFamily="34" charset="0"/>
              </a:defRPr>
            </a:lvl1pPr>
          </a:lstStyle>
          <a:p>
            <a:r>
              <a:rPr lang="en-US"/>
              <a:t>Click to Edit Master Style</a:t>
            </a:r>
          </a:p>
        </p:txBody>
      </p:sp>
      <p:sp>
        <p:nvSpPr>
          <p:cNvPr id="6" name="Rectangle 5">
            <a:extLst>
              <a:ext uri="{FF2B5EF4-FFF2-40B4-BE49-F238E27FC236}">
                <a16:creationId xmlns:a16="http://schemas.microsoft.com/office/drawing/2014/main" id="{A6858BF4-187E-6C44-B080-1A2385C47F9E}"/>
              </a:ext>
            </a:extLst>
          </p:cNvPr>
          <p:cNvSpPr/>
          <p:nvPr userDrawn="1"/>
        </p:nvSpPr>
        <p:spPr>
          <a:xfrm>
            <a:off x="-1" y="0"/>
            <a:ext cx="12192001" cy="108781"/>
          </a:xfrm>
          <a:prstGeom prst="rect">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C89B79-D8BA-0F49-A9B2-2BA803B43F7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712575" y="6442538"/>
            <a:ext cx="286935" cy="278937"/>
          </a:xfrm>
          <a:prstGeom prst="rect">
            <a:avLst/>
          </a:prstGeom>
        </p:spPr>
      </p:pic>
      <p:sp>
        <p:nvSpPr>
          <p:cNvPr id="9" name="Content Placeholder 8">
            <a:extLst>
              <a:ext uri="{FF2B5EF4-FFF2-40B4-BE49-F238E27FC236}">
                <a16:creationId xmlns:a16="http://schemas.microsoft.com/office/drawing/2014/main" id="{D5D76B86-6306-49EC-9ACC-7BD535D2358C}"/>
              </a:ext>
            </a:extLst>
          </p:cNvPr>
          <p:cNvSpPr>
            <a:spLocks noGrp="1"/>
          </p:cNvSpPr>
          <p:nvPr>
            <p:ph sz="quarter" idx="13" hasCustomPrompt="1"/>
          </p:nvPr>
        </p:nvSpPr>
        <p:spPr>
          <a:xfrm>
            <a:off x="622300" y="1497013"/>
            <a:ext cx="10972800" cy="48679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36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D87A-4173-6A79-248F-8A76538C7DC4}"/>
              </a:ext>
            </a:extLst>
          </p:cNvPr>
          <p:cNvSpPr>
            <a:spLocks noGrp="1"/>
          </p:cNvSpPr>
          <p:nvPr>
            <p:ph type="title" hasCustomPrompt="1"/>
          </p:nvPr>
        </p:nvSpPr>
        <p:spPr>
          <a:xfrm>
            <a:off x="228600" y="228600"/>
            <a:ext cx="11731752" cy="1004749"/>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525C4-E13C-1B53-5146-567C8246E9E0}"/>
              </a:ext>
            </a:extLst>
          </p:cNvPr>
          <p:cNvSpPr>
            <a:spLocks noGrp="1"/>
          </p:cNvSpPr>
          <p:nvPr>
            <p:ph type="body" idx="1"/>
          </p:nvPr>
        </p:nvSpPr>
        <p:spPr>
          <a:xfrm>
            <a:off x="228600" y="1279386"/>
            <a:ext cx="5768975" cy="823912"/>
          </a:xfrm>
        </p:spPr>
        <p:txBody>
          <a:bodyPr anchor="b"/>
          <a:lstStyle>
            <a:lvl1pPr marL="0" indent="0">
              <a:lnSpc>
                <a:spcPct val="70000"/>
              </a:lnSpc>
              <a:buNone/>
              <a:defRPr sz="2400" b="1">
                <a:latin typeface="Agenda Regular" panose="02000603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FC9EF8-B127-75C4-0379-D44DE1D97F6C}"/>
              </a:ext>
            </a:extLst>
          </p:cNvPr>
          <p:cNvSpPr>
            <a:spLocks noGrp="1"/>
          </p:cNvSpPr>
          <p:nvPr>
            <p:ph sz="half" idx="2"/>
          </p:nvPr>
        </p:nvSpPr>
        <p:spPr>
          <a:xfrm>
            <a:off x="209424" y="2168420"/>
            <a:ext cx="5788151" cy="3595768"/>
          </a:xfrm>
        </p:spPr>
        <p:txBody>
          <a:bodyPr/>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C43257-3AE2-5FA3-963F-969FD70D7B74}"/>
              </a:ext>
            </a:extLst>
          </p:cNvPr>
          <p:cNvSpPr>
            <a:spLocks noGrp="1"/>
          </p:cNvSpPr>
          <p:nvPr>
            <p:ph type="body" sz="quarter" idx="3"/>
          </p:nvPr>
        </p:nvSpPr>
        <p:spPr>
          <a:xfrm>
            <a:off x="6172199" y="1279386"/>
            <a:ext cx="5788151" cy="823912"/>
          </a:xfrm>
        </p:spPr>
        <p:txBody>
          <a:bodyPr anchor="b"/>
          <a:lstStyle>
            <a:lvl1pPr marL="0" indent="0">
              <a:lnSpc>
                <a:spcPct val="70000"/>
              </a:lnSpc>
              <a:buNone/>
              <a:defRPr sz="2400" b="1">
                <a:latin typeface="Agenda Regular" panose="02000603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EEB521-53EC-885E-36BE-588336E6B64F}"/>
              </a:ext>
            </a:extLst>
          </p:cNvPr>
          <p:cNvSpPr>
            <a:spLocks noGrp="1"/>
          </p:cNvSpPr>
          <p:nvPr>
            <p:ph sz="quarter" idx="4"/>
          </p:nvPr>
        </p:nvSpPr>
        <p:spPr>
          <a:xfrm>
            <a:off x="6172200" y="2168420"/>
            <a:ext cx="5788150" cy="3595768"/>
          </a:xfrm>
        </p:spPr>
        <p:txBody>
          <a:bodyPr/>
          <a:lstStyle>
            <a:lvl1pPr>
              <a:defRPr>
                <a:latin typeface="Agenda Regular" panose="02000603040000020004" pitchFamily="50" charset="0"/>
              </a:defRPr>
            </a:lvl1pPr>
            <a:lvl2pPr>
              <a:defRPr>
                <a:latin typeface="Agenda Regular" panose="02000603040000020004" pitchFamily="50" charset="0"/>
              </a:defRPr>
            </a:lvl2pPr>
            <a:lvl3pPr>
              <a:defRPr>
                <a:latin typeface="Agenda Regular" panose="02000603040000020004" pitchFamily="50" charset="0"/>
              </a:defRPr>
            </a:lvl3pPr>
            <a:lvl4pPr>
              <a:defRPr>
                <a:latin typeface="Agenda Regular" panose="02000603040000020004" pitchFamily="50" charset="0"/>
              </a:defRPr>
            </a:lvl4pPr>
            <a:lvl5pPr>
              <a:defRPr>
                <a:latin typeface="Agenda Regular" panose="02000603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EBAE2-9A2C-5532-1A07-757404C35BCA}"/>
              </a:ext>
            </a:extLst>
          </p:cNvPr>
          <p:cNvSpPr>
            <a:spLocks noGrp="1"/>
          </p:cNvSpPr>
          <p:nvPr>
            <p:ph type="dt" sz="half" idx="10"/>
          </p:nvPr>
        </p:nvSpPr>
        <p:spPr/>
        <p:txBody>
          <a:bodyPr lIns="0"/>
          <a:lstStyle>
            <a:lvl1pPr>
              <a:defRPr>
                <a:latin typeface="Agenda Regular" panose="02000603040000020004" pitchFamily="50" charset="0"/>
              </a:defRPr>
            </a:lvl1pPr>
          </a:lstStyle>
          <a:p>
            <a:fld id="{C468D257-DE7E-1944-AE4A-D1F58E6809C4}" type="datetime2">
              <a:rPr lang="en-US" smtClean="0"/>
              <a:pPr/>
              <a:t>Thursday, June 20, 2024</a:t>
            </a:fld>
            <a:endParaRPr lang="en-US"/>
          </a:p>
        </p:txBody>
      </p:sp>
      <p:sp>
        <p:nvSpPr>
          <p:cNvPr id="8" name="Footer Placeholder 7">
            <a:extLst>
              <a:ext uri="{FF2B5EF4-FFF2-40B4-BE49-F238E27FC236}">
                <a16:creationId xmlns:a16="http://schemas.microsoft.com/office/drawing/2014/main" id="{5B72222F-4D13-7872-F549-2CA107BDA01C}"/>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9" name="Slide Number Placeholder 8">
            <a:extLst>
              <a:ext uri="{FF2B5EF4-FFF2-40B4-BE49-F238E27FC236}">
                <a16:creationId xmlns:a16="http://schemas.microsoft.com/office/drawing/2014/main" id="{9CDD1986-C9DC-486E-FE4B-9836643BBC26}"/>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10" name="Picture 9" descr="A picture containing logo&#10;&#10;Description automatically generated">
            <a:extLst>
              <a:ext uri="{FF2B5EF4-FFF2-40B4-BE49-F238E27FC236}">
                <a16:creationId xmlns:a16="http://schemas.microsoft.com/office/drawing/2014/main" id="{68B54200-E47E-BF30-3B88-3D094B91E9D9}"/>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11" name="Straight Connector 10">
            <a:extLst>
              <a:ext uri="{FF2B5EF4-FFF2-40B4-BE49-F238E27FC236}">
                <a16:creationId xmlns:a16="http://schemas.microsoft.com/office/drawing/2014/main" id="{3D57D54F-FF57-C4FA-52E1-185362409E9E}"/>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42286B39-5C57-4E07-22AD-1C1DE3D18D25}"/>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351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Colo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0" name="Text Placeholder 9">
            <a:extLst>
              <a:ext uri="{FF2B5EF4-FFF2-40B4-BE49-F238E27FC236}">
                <a16:creationId xmlns:a16="http://schemas.microsoft.com/office/drawing/2014/main" id="{B76A8AA6-F3D9-94C0-D6D7-5C7DD4338B3D}"/>
              </a:ext>
            </a:extLst>
          </p:cNvPr>
          <p:cNvSpPr>
            <a:spLocks noGrp="1"/>
          </p:cNvSpPr>
          <p:nvPr>
            <p:ph type="body" sz="quarter" idx="13"/>
          </p:nvPr>
        </p:nvSpPr>
        <p:spPr>
          <a:xfrm>
            <a:off x="228600" y="1050787"/>
            <a:ext cx="11731625" cy="457196"/>
          </a:xfrm>
        </p:spPr>
        <p:txBody>
          <a:bodyPr>
            <a:normAutofit/>
          </a:bodyPr>
          <a:lstStyle>
            <a:lvl1pPr marL="0" indent="0">
              <a:buNone/>
              <a:defRPr sz="2000">
                <a:solidFill>
                  <a:srgbClr val="4D4D4F"/>
                </a:solidFill>
                <a:latin typeface="Agenda Regular" panose="0200060304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4161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Ligh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latin typeface="Agenda Regular" panose="02000603040000020004" pitchFamily="50" charset="0"/>
              </a:defRPr>
            </a:lvl1pPr>
          </a:lstStyle>
          <a:p>
            <a:fld id="{B7FFBF13-09B9-0B45-B07D-E3BC50D8DEB3}"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B47127F6-3D3B-400C-6018-AE2CF783A2F4}"/>
              </a:ext>
            </a:extLst>
          </p:cNvPr>
          <p:cNvPicPr>
            <a:picLocks noChangeAspect="1"/>
          </p:cNvPicPr>
          <p:nvPr userDrawn="1"/>
        </p:nvPicPr>
        <p:blipFill>
          <a:blip r:embed="rId2"/>
          <a:stretch>
            <a:fillRect/>
          </a:stretch>
        </p:blipFill>
        <p:spPr>
          <a:xfrm>
            <a:off x="5450885" y="6106963"/>
            <a:ext cx="1290231" cy="457200"/>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rgbClr val="AA4938"/>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rgbClr val="4D4D4F"/>
                </a:solidFill>
                <a:latin typeface="Agenda Regular" panose="02000603040000020004" pitchFamily="50" charset="0"/>
              </a:defRPr>
            </a:lvl1pPr>
          </a:lstStyle>
          <a:p>
            <a:pPr lvl="0"/>
            <a:r>
              <a:rPr lang="en-US"/>
              <a:t>Click to edit Master text styles</a:t>
            </a:r>
          </a:p>
        </p:txBody>
      </p:sp>
    </p:spTree>
    <p:extLst>
      <p:ext uri="{BB962C8B-B14F-4D97-AF65-F5344CB8AC3E}">
        <p14:creationId xmlns:p14="http://schemas.microsoft.com/office/powerpoint/2010/main" val="319789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Dark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C72-03D7-E734-1A77-91272E35C877}"/>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1D2840C-2A4E-E627-2F5F-1046C4B88B57}"/>
              </a:ext>
            </a:extLst>
          </p:cNvPr>
          <p:cNvSpPr>
            <a:spLocks noGrp="1"/>
          </p:cNvSpPr>
          <p:nvPr>
            <p:ph type="dt" sz="half" idx="10"/>
          </p:nvPr>
        </p:nvSpPr>
        <p:spPr/>
        <p:txBody>
          <a:bodyPr lIns="0"/>
          <a:lstStyle>
            <a:lvl1pPr>
              <a:defRPr>
                <a:solidFill>
                  <a:schemeClr val="bg1"/>
                </a:solidFill>
                <a:latin typeface="Agenda Regular" panose="02000603040000020004" pitchFamily="50" charset="0"/>
              </a:defRPr>
            </a:lvl1pPr>
          </a:lstStyle>
          <a:p>
            <a:fld id="{A2EEC14D-E437-5041-A4D3-D5E727397E9A}" type="datetime2">
              <a:rPr lang="en-US" smtClean="0"/>
              <a:pPr/>
              <a:t>Thursday, June 20, 2024</a:t>
            </a:fld>
            <a:endParaRPr lang="en-US"/>
          </a:p>
        </p:txBody>
      </p:sp>
      <p:sp>
        <p:nvSpPr>
          <p:cNvPr id="4" name="Footer Placeholder 3">
            <a:extLst>
              <a:ext uri="{FF2B5EF4-FFF2-40B4-BE49-F238E27FC236}">
                <a16:creationId xmlns:a16="http://schemas.microsoft.com/office/drawing/2014/main" id="{E3D32E43-5010-9E52-57B7-E83999C1F04F}"/>
              </a:ext>
            </a:extLst>
          </p:cNvPr>
          <p:cNvSpPr>
            <a:spLocks noGrp="1"/>
          </p:cNvSpPr>
          <p:nvPr>
            <p:ph type="ftr" sz="quarter" idx="11"/>
          </p:nvPr>
        </p:nvSpPr>
        <p:spPr/>
        <p:txBody>
          <a:bodyPr/>
          <a:lstStyle>
            <a:lvl1pPr>
              <a:defRPr>
                <a:solidFill>
                  <a:schemeClr val="bg1"/>
                </a:solidFill>
                <a:latin typeface="Agenda Regular" panose="02000603040000020004" pitchFamily="50" charset="0"/>
              </a:defRPr>
            </a:lvl1pPr>
          </a:lstStyle>
          <a:p>
            <a:r>
              <a:rPr lang="en-US"/>
              <a:t>Henderson County Tourism Development Authority</a:t>
            </a:r>
          </a:p>
        </p:txBody>
      </p:sp>
      <p:sp>
        <p:nvSpPr>
          <p:cNvPr id="5" name="Slide Number Placeholder 4">
            <a:extLst>
              <a:ext uri="{FF2B5EF4-FFF2-40B4-BE49-F238E27FC236}">
                <a16:creationId xmlns:a16="http://schemas.microsoft.com/office/drawing/2014/main" id="{D8CE2F66-AFD2-2606-2009-73A0B8DA20BE}"/>
              </a:ext>
            </a:extLst>
          </p:cNvPr>
          <p:cNvSpPr>
            <a:spLocks noGrp="1"/>
          </p:cNvSpPr>
          <p:nvPr>
            <p:ph type="sldNum" sz="quarter" idx="12"/>
          </p:nvPr>
        </p:nvSpPr>
        <p:spPr/>
        <p:txBody>
          <a:bodyPr rIns="0"/>
          <a:lstStyle>
            <a:lvl1pPr>
              <a:defRPr>
                <a:solidFill>
                  <a:schemeClr val="bg1"/>
                </a:solidFill>
                <a:latin typeface="Agenda Regular" panose="02000603040000020004" pitchFamily="50" charset="0"/>
              </a:defRPr>
            </a:lvl1pPr>
          </a:lstStyle>
          <a:p>
            <a:fld id="{B7FFBF13-09B9-0B45-B07D-E3BC50D8DEB3}" type="slidenum">
              <a:rPr lang="en-US" smtClean="0"/>
              <a:pPr/>
              <a:t>‹#›</a:t>
            </a:fld>
            <a:endParaRPr lang="en-US"/>
          </a:p>
        </p:txBody>
      </p:sp>
      <p:pic>
        <p:nvPicPr>
          <p:cNvPr id="6" name="Picture 5">
            <a:extLst>
              <a:ext uri="{FF2B5EF4-FFF2-40B4-BE49-F238E27FC236}">
                <a16:creationId xmlns:a16="http://schemas.microsoft.com/office/drawing/2014/main" id="{B47127F6-3D3B-400C-6018-AE2CF783A2F4}"/>
              </a:ext>
            </a:extLst>
          </p:cNvPr>
          <p:cNvPicPr>
            <a:picLocks noChangeAspect="1"/>
          </p:cNvPicPr>
          <p:nvPr userDrawn="1"/>
        </p:nvPicPr>
        <p:blipFill>
          <a:blip r:embed="rId2"/>
          <a:srcRect/>
          <a:stretch/>
        </p:blipFill>
        <p:spPr>
          <a:xfrm>
            <a:off x="5450885" y="6106964"/>
            <a:ext cx="1290231" cy="457198"/>
          </a:xfrm>
          <a:prstGeom prst="rect">
            <a:avLst/>
          </a:prstGeom>
        </p:spPr>
      </p:pic>
      <p:cxnSp>
        <p:nvCxnSpPr>
          <p:cNvPr id="7" name="Straight Connector 6">
            <a:extLst>
              <a:ext uri="{FF2B5EF4-FFF2-40B4-BE49-F238E27FC236}">
                <a16:creationId xmlns:a16="http://schemas.microsoft.com/office/drawing/2014/main" id="{3E8EA481-86A9-C306-AB3A-BCBE80C8ABA5}"/>
              </a:ext>
            </a:extLst>
          </p:cNvPr>
          <p:cNvCxnSpPr>
            <a:cxnSpLocks noChangeAspect="1"/>
          </p:cNvCxnSpPr>
          <p:nvPr userDrawn="1"/>
        </p:nvCxnSpPr>
        <p:spPr>
          <a:xfrm>
            <a:off x="6931152" y="6335563"/>
            <a:ext cx="5029200"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9AE3FB0-DCE2-B056-AE7F-FCDE209BC46B}"/>
              </a:ext>
            </a:extLst>
          </p:cNvPr>
          <p:cNvCxnSpPr>
            <a:cxnSpLocks noChangeAspect="1"/>
          </p:cNvCxnSpPr>
          <p:nvPr userDrawn="1"/>
        </p:nvCxnSpPr>
        <p:spPr>
          <a:xfrm>
            <a:off x="228600" y="6335563"/>
            <a:ext cx="5029200"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839A5712-4F3A-678C-7122-FD6941DA3404}"/>
              </a:ext>
            </a:extLst>
          </p:cNvPr>
          <p:cNvSpPr>
            <a:spLocks noGrp="1"/>
          </p:cNvSpPr>
          <p:nvPr>
            <p:ph type="body" sz="quarter" idx="14"/>
          </p:nvPr>
        </p:nvSpPr>
        <p:spPr>
          <a:xfrm>
            <a:off x="228599" y="1050925"/>
            <a:ext cx="11731751" cy="457200"/>
          </a:xfrm>
        </p:spPr>
        <p:txBody>
          <a:bodyPr>
            <a:normAutofit/>
          </a:bodyPr>
          <a:lstStyle>
            <a:lvl1pPr marL="0" indent="0">
              <a:buNone/>
              <a:defRPr sz="2000">
                <a:solidFill>
                  <a:schemeClr val="bg1"/>
                </a:solidFill>
                <a:latin typeface="Agenda Regular" panose="02000603040000020004" pitchFamily="50" charset="0"/>
              </a:defRPr>
            </a:lvl1pPr>
          </a:lstStyle>
          <a:p>
            <a:pPr lvl="0"/>
            <a:r>
              <a:rPr lang="en-US"/>
              <a:t>Click to edit Master text styles</a:t>
            </a:r>
          </a:p>
        </p:txBody>
      </p:sp>
    </p:spTree>
    <p:extLst>
      <p:ext uri="{BB962C8B-B14F-4D97-AF65-F5344CB8AC3E}">
        <p14:creationId xmlns:p14="http://schemas.microsoft.com/office/powerpoint/2010/main" val="26226569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6.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AE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B073C-A80E-91C3-CE0D-E1D0286B8AF8}"/>
              </a:ext>
            </a:extLst>
          </p:cNvPr>
          <p:cNvSpPr>
            <a:spLocks noGrp="1"/>
          </p:cNvSpPr>
          <p:nvPr>
            <p:ph type="title"/>
          </p:nvPr>
        </p:nvSpPr>
        <p:spPr>
          <a:xfrm>
            <a:off x="228600" y="228600"/>
            <a:ext cx="11731752" cy="10047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03338-E3BA-278C-EC82-048A59AF1C61}"/>
              </a:ext>
            </a:extLst>
          </p:cNvPr>
          <p:cNvSpPr>
            <a:spLocks noGrp="1"/>
          </p:cNvSpPr>
          <p:nvPr>
            <p:ph type="body" idx="1"/>
          </p:nvPr>
        </p:nvSpPr>
        <p:spPr>
          <a:xfrm>
            <a:off x="228600" y="1279386"/>
            <a:ext cx="11731752" cy="4484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AD91E-F193-5B9B-8DB5-8FB0CC708BFA}"/>
              </a:ext>
            </a:extLst>
          </p:cNvPr>
          <p:cNvSpPr>
            <a:spLocks noGrp="1"/>
          </p:cNvSpPr>
          <p:nvPr>
            <p:ph type="dt" sz="half" idx="2"/>
          </p:nvPr>
        </p:nvSpPr>
        <p:spPr>
          <a:xfrm>
            <a:off x="228600" y="6382512"/>
            <a:ext cx="5029200" cy="365125"/>
          </a:xfrm>
          <a:prstGeom prst="rect">
            <a:avLst/>
          </a:prstGeom>
        </p:spPr>
        <p:txBody>
          <a:bodyPr vert="horz" lIns="0" tIns="45720" rIns="91440" bIns="45720" rtlCol="0" anchor="ctr"/>
          <a:lstStyle>
            <a:lvl1pPr algn="l">
              <a:defRPr sz="1200">
                <a:solidFill>
                  <a:schemeClr val="tx1">
                    <a:lumMod val="50000"/>
                    <a:lumOff val="50000"/>
                  </a:schemeClr>
                </a:solidFill>
                <a:latin typeface="Agenda Regular" panose="02000603040000020004" pitchFamily="50" charset="0"/>
              </a:defRPr>
            </a:lvl1pPr>
          </a:lstStyle>
          <a:p>
            <a:fld id="{E4BC12BB-AC2C-0545-ACBA-7212E9DC3035}" type="datetime2">
              <a:rPr lang="en-US" smtClean="0"/>
              <a:pPr/>
              <a:t>Thursday, June 20, 2024</a:t>
            </a:fld>
            <a:endParaRPr lang="en-US"/>
          </a:p>
        </p:txBody>
      </p:sp>
      <p:sp>
        <p:nvSpPr>
          <p:cNvPr id="5" name="Footer Placeholder 4">
            <a:extLst>
              <a:ext uri="{FF2B5EF4-FFF2-40B4-BE49-F238E27FC236}">
                <a16:creationId xmlns:a16="http://schemas.microsoft.com/office/drawing/2014/main" id="{05E8F0BA-7059-C89E-CE0C-0F9DEC7190DD}"/>
              </a:ext>
            </a:extLst>
          </p:cNvPr>
          <p:cNvSpPr>
            <a:spLocks noGrp="1"/>
          </p:cNvSpPr>
          <p:nvPr>
            <p:ph type="ftr" sz="quarter" idx="3"/>
          </p:nvPr>
        </p:nvSpPr>
        <p:spPr>
          <a:xfrm>
            <a:off x="6931152" y="6381600"/>
            <a:ext cx="4486558"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genda Regular" panose="02000603040000020004" pitchFamily="50" charset="0"/>
              </a:defRPr>
            </a:lvl1pPr>
          </a:lstStyle>
          <a:p>
            <a:r>
              <a:rPr lang="en-US"/>
              <a:t>Henderson County Tourism Development Authority</a:t>
            </a:r>
          </a:p>
        </p:txBody>
      </p:sp>
      <p:sp>
        <p:nvSpPr>
          <p:cNvPr id="6" name="Slide Number Placeholder 5">
            <a:extLst>
              <a:ext uri="{FF2B5EF4-FFF2-40B4-BE49-F238E27FC236}">
                <a16:creationId xmlns:a16="http://schemas.microsoft.com/office/drawing/2014/main" id="{C6FA6076-DDDD-27F2-E0A1-31E72B3B1A5D}"/>
              </a:ext>
            </a:extLst>
          </p:cNvPr>
          <p:cNvSpPr>
            <a:spLocks noGrp="1"/>
          </p:cNvSpPr>
          <p:nvPr>
            <p:ph type="sldNum" sz="quarter" idx="4"/>
          </p:nvPr>
        </p:nvSpPr>
        <p:spPr>
          <a:xfrm>
            <a:off x="11533238" y="6382512"/>
            <a:ext cx="427113" cy="365125"/>
          </a:xfrm>
          <a:prstGeom prst="rect">
            <a:avLst/>
          </a:prstGeom>
        </p:spPr>
        <p:txBody>
          <a:bodyPr vert="horz" lIns="91440" tIns="45720" rIns="0" bIns="45720" rtlCol="0" anchor="ctr"/>
          <a:lstStyle>
            <a:lvl1pPr algn="r">
              <a:defRPr sz="1200">
                <a:solidFill>
                  <a:schemeClr val="tx1">
                    <a:lumMod val="50000"/>
                    <a:lumOff val="50000"/>
                  </a:schemeClr>
                </a:solidFill>
                <a:latin typeface="Agenda Regular" panose="02000603040000020004" pitchFamily="50" charset="0"/>
              </a:defRPr>
            </a:lvl1pPr>
          </a:lstStyle>
          <a:p>
            <a:fld id="{B7FFBF13-09B9-0B45-B07D-E3BC50D8DEB3}" type="slidenum">
              <a:rPr lang="en-US" smtClean="0"/>
              <a:pPr/>
              <a:t>‹#›</a:t>
            </a:fld>
            <a:endParaRPr lang="en-US"/>
          </a:p>
        </p:txBody>
      </p:sp>
    </p:spTree>
    <p:extLst>
      <p:ext uri="{BB962C8B-B14F-4D97-AF65-F5344CB8AC3E}">
        <p14:creationId xmlns:p14="http://schemas.microsoft.com/office/powerpoint/2010/main" val="4844415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0" r:id="rId3"/>
    <p:sldLayoutId id="2147483650" r:id="rId4"/>
    <p:sldLayoutId id="2147483652" r:id="rId5"/>
    <p:sldLayoutId id="2147483653" r:id="rId6"/>
    <p:sldLayoutId id="2147483654" r:id="rId7"/>
    <p:sldLayoutId id="2147483681" r:id="rId8"/>
    <p:sldLayoutId id="2147483682" r:id="rId9"/>
    <p:sldLayoutId id="2147483656" r:id="rId10"/>
    <p:sldLayoutId id="2147483657" r:id="rId11"/>
    <p:sldLayoutId id="2147483658" r:id="rId12"/>
    <p:sldLayoutId id="2147483659" r:id="rId13"/>
    <p:sldLayoutId id="2147483678" r:id="rId14"/>
    <p:sldLayoutId id="2147483699" r:id="rId15"/>
    <p:sldLayoutId id="2147483679" r:id="rId16"/>
    <p:sldLayoutId id="2147483890"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41" r:id="rId27"/>
    <p:sldLayoutId id="2147483970" r:id="rId28"/>
    <p:sldLayoutId id="2147483971" r:id="rId29"/>
    <p:sldLayoutId id="2147483972" r:id="rId30"/>
    <p:sldLayoutId id="2147483974" r:id="rId31"/>
    <p:sldLayoutId id="2147483975" r:id="rId32"/>
    <p:sldLayoutId id="2147483976" r:id="rId33"/>
    <p:sldLayoutId id="2147483977" r:id="rId34"/>
    <p:sldLayoutId id="2147483980" r:id="rId35"/>
    <p:sldLayoutId id="2147483981" r:id="rId36"/>
    <p:sldLayoutId id="2147483982" r:id="rId37"/>
    <p:sldLayoutId id="2147483987" r:id="rId38"/>
    <p:sldLayoutId id="2147483988" r:id="rId39"/>
  </p:sldLayoutIdLst>
  <p:hf hdr="0"/>
  <p:txStyles>
    <p:titleStyle>
      <a:lvl1pPr algn="l" defTabSz="914400" rtl="0" eaLnBrk="1" latinLnBrk="0" hangingPunct="1">
        <a:lnSpc>
          <a:spcPct val="70000"/>
        </a:lnSpc>
        <a:spcBef>
          <a:spcPct val="0"/>
        </a:spcBef>
        <a:buNone/>
        <a:defRPr sz="4400" kern="1200">
          <a:solidFill>
            <a:srgbClr val="AA4938"/>
          </a:solidFill>
          <a:latin typeface="Trade Supply Rounde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F"/>
          </a:solidFill>
          <a:latin typeface="Agenda Regular" panose="02000603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F"/>
          </a:solidFill>
          <a:latin typeface="Agenda Regular" panose="020006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F"/>
          </a:solidFill>
          <a:latin typeface="Agenda Regular" panose="02000603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F"/>
          </a:solidFill>
          <a:latin typeface="Agenda Regular" panose="02000603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F"/>
          </a:solidFill>
          <a:latin typeface="Agenda Regular" panose="02000603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D06B-5581-A740-BBB1-C01F6ED75C27}"/>
              </a:ext>
            </a:extLst>
          </p:cNvPr>
          <p:cNvSpPr txBox="1">
            <a:spLocks/>
          </p:cNvSpPr>
          <p:nvPr userDrawn="1"/>
        </p:nvSpPr>
        <p:spPr>
          <a:xfrm>
            <a:off x="609600" y="2107577"/>
            <a:ext cx="7352371" cy="1499025"/>
          </a:xfrm>
          <a:prstGeom prst="rect">
            <a:avLst/>
          </a:prstGeom>
        </p:spPr>
        <p:txBody>
          <a:bodyPr anchor="b">
            <a:normAutofit/>
          </a:bodyPr>
          <a:lstStyle>
            <a:lvl1pPr algn="l" defTabSz="914400" rtl="0" eaLnBrk="1" latinLnBrk="0" hangingPunct="1">
              <a:lnSpc>
                <a:spcPct val="90000"/>
              </a:lnSpc>
              <a:spcBef>
                <a:spcPct val="0"/>
              </a:spcBef>
              <a:buNone/>
              <a:defRPr sz="4200" b="1" i="0" kern="1200" baseline="0">
                <a:solidFill>
                  <a:schemeClr val="tx1"/>
                </a:solidFill>
                <a:latin typeface="Arial" panose="020B0604020202020204" pitchFamily="34" charset="0"/>
                <a:ea typeface="+mj-ea"/>
                <a:cs typeface="Arial" panose="020B0604020202020204" pitchFamily="34" charset="0"/>
              </a:defRPr>
            </a:lvl1pPr>
          </a:lstStyle>
          <a:p>
            <a:r>
              <a:rPr lang="en-US"/>
              <a:t>Click to Edit Title Slide</a:t>
            </a:r>
          </a:p>
        </p:txBody>
      </p:sp>
      <p:sp>
        <p:nvSpPr>
          <p:cNvPr id="3" name="Subtitle 2">
            <a:extLst>
              <a:ext uri="{FF2B5EF4-FFF2-40B4-BE49-F238E27FC236}">
                <a16:creationId xmlns:a16="http://schemas.microsoft.com/office/drawing/2014/main" id="{ACC5C272-8D94-3A40-9282-8C3BADCC43BC}"/>
              </a:ext>
            </a:extLst>
          </p:cNvPr>
          <p:cNvSpPr txBox="1">
            <a:spLocks/>
          </p:cNvSpPr>
          <p:nvPr userDrawn="1"/>
        </p:nvSpPr>
        <p:spPr>
          <a:xfrm>
            <a:off x="609600" y="3698677"/>
            <a:ext cx="7352371" cy="1655762"/>
          </a:xfrm>
          <a:prstGeom prst="rect">
            <a:avLst/>
          </a:prstGeom>
        </p:spPr>
        <p:txBody>
          <a:bodyPr/>
          <a:lstStyle>
            <a:lvl1pPr marL="0" indent="0" algn="l" defTabSz="914400" rtl="0" eaLnBrk="1" latinLnBrk="0" hangingPunct="1">
              <a:lnSpc>
                <a:spcPct val="100000"/>
              </a:lnSpc>
              <a:spcBef>
                <a:spcPts val="0"/>
              </a:spcBef>
              <a:buClr>
                <a:schemeClr val="accent2"/>
              </a:buClr>
              <a:buSzPct val="90000"/>
              <a:buFont typeface=".Lucida Grande UI Regular"/>
              <a:buNone/>
              <a:tabLst/>
              <a:defRPr lang="en-US"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2"/>
              </a:buClr>
              <a:buSzPct val="105000"/>
              <a:buFont typeface="Arial" panose="020B0604020202020204" pitchFamily="34" charset="0"/>
              <a:buNone/>
              <a:tabLst/>
              <a:defRPr lang="en-US" sz="2000" kern="1200" baseline="0">
                <a:solidFill>
                  <a:srgbClr val="54565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64A70B"/>
              </a:buClr>
              <a:buSzPct val="85000"/>
              <a:buFont typeface="System Font Regular"/>
              <a:buNone/>
              <a:tabLst/>
              <a:defRPr lang="en-US" sz="1800" kern="1200" baseline="0">
                <a:solidFill>
                  <a:srgbClr val="54565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2"/>
              </a:buClr>
              <a:buSzPct val="125000"/>
              <a:buFont typeface="Courier New" panose="02070309020205020404" pitchFamily="49" charset="0"/>
              <a:buNone/>
              <a:tabLst/>
              <a:defRPr lang="en-US" sz="1600" kern="1200" baseline="0">
                <a:solidFill>
                  <a:srgbClr val="54565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lumMod val="65000"/>
                    <a:lumOff val="35000"/>
                  </a:schemeClr>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Subheader Placement</a:t>
            </a:r>
          </a:p>
        </p:txBody>
      </p:sp>
      <p:pic>
        <p:nvPicPr>
          <p:cNvPr id="4" name="Picture 3">
            <a:extLst>
              <a:ext uri="{FF2B5EF4-FFF2-40B4-BE49-F238E27FC236}">
                <a16:creationId xmlns:a16="http://schemas.microsoft.com/office/drawing/2014/main" id="{1CBB9D01-793A-2C4F-8F69-43F25BD50709}"/>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8130" y="6289882"/>
            <a:ext cx="12161520" cy="415718"/>
          </a:xfrm>
          <a:prstGeom prst="rect">
            <a:avLst/>
          </a:prstGeom>
        </p:spPr>
      </p:pic>
      <p:pic>
        <p:nvPicPr>
          <p:cNvPr id="5" name="Picture 4">
            <a:extLst>
              <a:ext uri="{FF2B5EF4-FFF2-40B4-BE49-F238E27FC236}">
                <a16:creationId xmlns:a16="http://schemas.microsoft.com/office/drawing/2014/main" id="{A550AFB1-5C42-D340-9749-8C3B4CED2BB6}"/>
              </a:ext>
            </a:extLst>
          </p:cNvPr>
          <p:cNvPicPr>
            <a:picLocks noChangeAspect="1"/>
          </p:cNvPicPr>
          <p:nvPr userDrawn="1"/>
        </p:nvPicPr>
        <p:blipFill>
          <a:blip r:embed="rId16"/>
          <a:srcRect/>
          <a:stretch/>
        </p:blipFill>
        <p:spPr>
          <a:xfrm>
            <a:off x="9283188" y="5702585"/>
            <a:ext cx="2359152" cy="559445"/>
          </a:xfrm>
          <a:prstGeom prst="rect">
            <a:avLst/>
          </a:prstGeom>
        </p:spPr>
      </p:pic>
    </p:spTree>
    <p:extLst>
      <p:ext uri="{BB962C8B-B14F-4D97-AF65-F5344CB8AC3E}">
        <p14:creationId xmlns:p14="http://schemas.microsoft.com/office/powerpoint/2010/main" val="75959411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hf hdr="0" ftr="0" dt="0"/>
  <p:txStyles>
    <p:titleStyle>
      <a:lvl1pPr algn="l" defTabSz="914400" rtl="0" eaLnBrk="1" latinLnBrk="0" hangingPunct="1">
        <a:lnSpc>
          <a:spcPct val="90000"/>
        </a:lnSpc>
        <a:spcBef>
          <a:spcPct val="0"/>
        </a:spcBef>
        <a:buNone/>
        <a:defRPr sz="4200" b="1" i="0" kern="1200" baseline="0">
          <a:solidFill>
            <a:schemeClr val="tx1"/>
          </a:solidFill>
          <a:latin typeface="Arial" panose="020B0604020202020204" pitchFamily="34" charset="0"/>
          <a:ea typeface="+mj-ea"/>
          <a:cs typeface="+mj-cs"/>
        </a:defRPr>
      </a:lvl1pPr>
    </p:titleStyle>
    <p:bodyStyle>
      <a:lvl1pPr marL="465138" indent="-465138" algn="l" defTabSz="914400" rtl="0" eaLnBrk="1" latinLnBrk="0" hangingPunct="1">
        <a:lnSpc>
          <a:spcPct val="100000"/>
        </a:lnSpc>
        <a:spcBef>
          <a:spcPts val="0"/>
        </a:spcBef>
        <a:buClr>
          <a:schemeClr val="accent2"/>
        </a:buClr>
        <a:buSzPct val="90000"/>
        <a:buFont typeface=".Lucida Grande UI Regular"/>
        <a:buChar char="►"/>
        <a:tabLst/>
        <a:defRPr lang="en-US" sz="2800" kern="1200" baseline="0" dirty="0">
          <a:solidFill>
            <a:srgbClr val="54565B"/>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00000"/>
        </a:lnSpc>
        <a:spcBef>
          <a:spcPts val="500"/>
        </a:spcBef>
        <a:buClr>
          <a:schemeClr val="accent2"/>
        </a:buClr>
        <a:buSzPct val="105000"/>
        <a:buFont typeface="Arial" panose="020B0604020202020204" pitchFamily="34" charset="0"/>
        <a:buChar char="●"/>
        <a:tabLst/>
        <a:defRPr lang="en-US" sz="2400" kern="1200" baseline="0" dirty="0">
          <a:solidFill>
            <a:srgbClr val="5456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64A70B"/>
        </a:buClr>
        <a:buSzPct val="85000"/>
        <a:buFont typeface="System Font Regular"/>
        <a:buChar char="▷"/>
        <a:tabLst/>
        <a:defRPr lang="en-US" sz="2000" kern="1200" baseline="0" dirty="0">
          <a:solidFill>
            <a:srgbClr val="54565B"/>
          </a:solidFill>
          <a:latin typeface="Arial" panose="020B0604020202020204" pitchFamily="34" charset="0"/>
          <a:ea typeface="+mn-ea"/>
          <a:cs typeface="Arial" panose="020B0604020202020204" pitchFamily="34" charset="0"/>
        </a:defRPr>
      </a:lvl3pPr>
      <a:lvl4pPr marL="1660525" indent="-288925" algn="l" defTabSz="914400" rtl="0" eaLnBrk="1" latinLnBrk="0" hangingPunct="1">
        <a:lnSpc>
          <a:spcPct val="100000"/>
        </a:lnSpc>
        <a:spcBef>
          <a:spcPts val="500"/>
        </a:spcBef>
        <a:buClr>
          <a:schemeClr val="accent2"/>
        </a:buClr>
        <a:buSzPct val="125000"/>
        <a:buFont typeface="Courier New" panose="02070309020205020404" pitchFamily="49" charset="0"/>
        <a:buChar char="o"/>
        <a:tabLst/>
        <a:defRPr lang="en-US" sz="1800" kern="1200" baseline="0" dirty="0">
          <a:solidFill>
            <a:srgbClr val="5456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65000"/>
              <a:lumOff val="35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224">
          <p15:clr>
            <a:srgbClr val="F26B43"/>
          </p15:clr>
        </p15:guide>
        <p15:guide id="4" pos="2664">
          <p15:clr>
            <a:srgbClr val="F26B43"/>
          </p15:clr>
        </p15:guide>
        <p15:guide id="5" pos="3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9B21-F9B3-6DFA-FF76-94916712046D}"/>
              </a:ext>
            </a:extLst>
          </p:cNvPr>
          <p:cNvSpPr>
            <a:spLocks noGrp="1"/>
          </p:cNvSpPr>
          <p:nvPr>
            <p:ph type="title"/>
          </p:nvPr>
        </p:nvSpPr>
        <p:spPr>
          <a:xfrm>
            <a:off x="228599" y="88860"/>
            <a:ext cx="11731752" cy="598765"/>
          </a:xfrm>
        </p:spPr>
        <p:txBody>
          <a:bodyPr>
            <a:noAutofit/>
          </a:bodyPr>
          <a:lstStyle/>
          <a:p>
            <a:r>
              <a:rPr lang="en-US" sz="4000"/>
              <a:t>Henderson County TDA Board Meeting Minutes</a:t>
            </a:r>
          </a:p>
        </p:txBody>
      </p:sp>
      <p:sp>
        <p:nvSpPr>
          <p:cNvPr id="3" name="Date Placeholder 2">
            <a:extLst>
              <a:ext uri="{FF2B5EF4-FFF2-40B4-BE49-F238E27FC236}">
                <a16:creationId xmlns:a16="http://schemas.microsoft.com/office/drawing/2014/main" id="{815B1D77-6F54-D2B8-0012-3FE180670C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EEC14D-E437-5041-A4D3-D5E727397E9A}" type="datetime2">
              <a:rPr kumimoji="0" lang="en-US" sz="1200" b="0" i="0" u="none" strike="noStrike" kern="1200" cap="none" spc="0" normalizeH="0" baseline="0" noProof="0" smtClean="0">
                <a:ln>
                  <a:noFill/>
                </a:ln>
                <a:solidFill>
                  <a:prstClr val="black">
                    <a:lumMod val="50000"/>
                    <a:lumOff val="50000"/>
                  </a:prstClr>
                </a:solidFill>
                <a:effectLst/>
                <a:uLnTx/>
                <a:uFillTx/>
                <a:latin typeface="Agenda Regular" panose="02000603040000020004" pitchFamily="5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June 20, 2024</a:t>
            </a:fld>
            <a:endParaRPr kumimoji="0" lang="en-US" sz="1200" b="0" i="0" u="none" strike="noStrike" kern="1200" cap="none" spc="0" normalizeH="0" baseline="0" noProof="0">
              <a:ln>
                <a:noFill/>
              </a:ln>
              <a:solidFill>
                <a:prstClr val="black">
                  <a:lumMod val="50000"/>
                  <a:lumOff val="50000"/>
                </a:prstClr>
              </a:solidFill>
              <a:effectLst/>
              <a:uLnTx/>
              <a:uFillTx/>
              <a:latin typeface="Agenda Regular" panose="02000603040000020004" pitchFamily="50" charset="0"/>
              <a:ea typeface="+mn-ea"/>
              <a:cs typeface="+mn-cs"/>
            </a:endParaRPr>
          </a:p>
        </p:txBody>
      </p:sp>
      <p:sp>
        <p:nvSpPr>
          <p:cNvPr id="4" name="Footer Placeholder 3">
            <a:extLst>
              <a:ext uri="{FF2B5EF4-FFF2-40B4-BE49-F238E27FC236}">
                <a16:creationId xmlns:a16="http://schemas.microsoft.com/office/drawing/2014/main" id="{7D189EDC-8157-9F13-211B-3C443C52731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Agenda Regular" panose="02000603040000020004" pitchFamily="50" charset="0"/>
                <a:ea typeface="+mn-ea"/>
                <a:cs typeface="+mn-cs"/>
              </a:rPr>
              <a:t>Henderson County Tourism Development Authority</a:t>
            </a:r>
          </a:p>
        </p:txBody>
      </p:sp>
      <p:sp>
        <p:nvSpPr>
          <p:cNvPr id="5" name="Slide Number Placeholder 4">
            <a:extLst>
              <a:ext uri="{FF2B5EF4-FFF2-40B4-BE49-F238E27FC236}">
                <a16:creationId xmlns:a16="http://schemas.microsoft.com/office/drawing/2014/main" id="{8590E93A-4B83-E6E2-2EE0-534027526F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FBF13-09B9-0B45-B07D-E3BC50D8DEB3}" type="slidenum">
              <a:rPr kumimoji="0" lang="en-US" sz="1200" b="0" i="0" u="none" strike="noStrike" kern="1200" cap="none" spc="0" normalizeH="0" baseline="0" noProof="0" smtClean="0">
                <a:ln>
                  <a:noFill/>
                </a:ln>
                <a:solidFill>
                  <a:prstClr val="black">
                    <a:lumMod val="50000"/>
                    <a:lumOff val="50000"/>
                  </a:prstClr>
                </a:solidFill>
                <a:effectLst/>
                <a:uLnTx/>
                <a:uFillTx/>
                <a:latin typeface="Agenda Regular" panose="0200060304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lumMod val="50000"/>
                  <a:lumOff val="50000"/>
                </a:prstClr>
              </a:solidFill>
              <a:effectLst/>
              <a:uLnTx/>
              <a:uFillTx/>
              <a:latin typeface="Agenda Regular" panose="02000603040000020004" pitchFamily="50" charset="0"/>
              <a:ea typeface="+mn-ea"/>
              <a:cs typeface="+mn-cs"/>
            </a:endParaRPr>
          </a:p>
        </p:txBody>
      </p:sp>
      <p:sp>
        <p:nvSpPr>
          <p:cNvPr id="6" name="Text Placeholder 5">
            <a:extLst>
              <a:ext uri="{FF2B5EF4-FFF2-40B4-BE49-F238E27FC236}">
                <a16:creationId xmlns:a16="http://schemas.microsoft.com/office/drawing/2014/main" id="{3F1858DC-9145-02DD-757B-18AFE82B2219}"/>
              </a:ext>
            </a:extLst>
          </p:cNvPr>
          <p:cNvSpPr>
            <a:spLocks noGrp="1"/>
          </p:cNvSpPr>
          <p:nvPr>
            <p:ph type="body" sz="quarter" idx="14"/>
          </p:nvPr>
        </p:nvSpPr>
        <p:spPr>
          <a:xfrm>
            <a:off x="228600" y="559215"/>
            <a:ext cx="11731751" cy="542670"/>
          </a:xfrm>
        </p:spPr>
        <p:txBody>
          <a:bodyPr>
            <a:normAutofit fontScale="92500" lnSpcReduction="20000"/>
          </a:bodyPr>
          <a:lstStyle/>
          <a:p>
            <a:r>
              <a:rPr lang="en-US" b="0" i="0" u="none" strike="noStrike">
                <a:solidFill>
                  <a:srgbClr val="454141"/>
                </a:solidFill>
                <a:effectLst/>
                <a:latin typeface="Agenda Bold" panose="02000603040000020004" pitchFamily="50" charset="0"/>
              </a:rPr>
              <a:t>May 28th</a:t>
            </a:r>
            <a:r>
              <a:rPr lang="en-US">
                <a:solidFill>
                  <a:srgbClr val="454141"/>
                </a:solidFill>
                <a:latin typeface="Agenda Bold" panose="02000603040000020004" pitchFamily="50" charset="0"/>
              </a:rPr>
              <a:t>, 2024 </a:t>
            </a:r>
            <a:r>
              <a:rPr lang="en-US" b="0" i="0" u="none" strike="noStrike">
                <a:solidFill>
                  <a:srgbClr val="454141"/>
                </a:solidFill>
                <a:effectLst/>
                <a:latin typeface="Agenda Bold" panose="02000603040000020004" pitchFamily="50" charset="0"/>
              </a:rPr>
              <a:t> 1:00pm </a:t>
            </a:r>
            <a:r>
              <a:rPr lang="en-US" b="0" i="0">
                <a:solidFill>
                  <a:srgbClr val="000000"/>
                </a:solidFill>
                <a:effectLst/>
                <a:latin typeface="Agenda Bold" panose="02000603040000020004" pitchFamily="50" charset="0"/>
              </a:rPr>
              <a:t>​</a:t>
            </a:r>
            <a:br>
              <a:rPr lang="en-US" b="0" i="0">
                <a:solidFill>
                  <a:srgbClr val="000000"/>
                </a:solidFill>
                <a:effectLst/>
                <a:latin typeface="Agenda Bold" panose="02000603040000020004" pitchFamily="50" charset="0"/>
              </a:rPr>
            </a:br>
            <a:r>
              <a:rPr lang="en-US" b="0" i="0" u="none" strike="noStrike">
                <a:solidFill>
                  <a:srgbClr val="454141"/>
                </a:solidFill>
                <a:effectLst/>
                <a:latin typeface="Agenda Bold" panose="02000603040000020004" pitchFamily="50" charset="0"/>
              </a:rPr>
              <a:t>Henderson County </a:t>
            </a:r>
            <a:r>
              <a:rPr lang="en-US" i="0" u="none" strike="noStrike">
                <a:solidFill>
                  <a:srgbClr val="454141"/>
                </a:solidFill>
                <a:effectLst/>
                <a:latin typeface="Agenda Bold" panose="02000603040000020004" pitchFamily="50" charset="0"/>
              </a:rPr>
              <a:t>Welcome Center 201 South Main Street, Hendersonville, NC  28792</a:t>
            </a:r>
            <a:r>
              <a:rPr lang="en-US" i="0">
                <a:solidFill>
                  <a:srgbClr val="000000"/>
                </a:solidFill>
                <a:effectLst/>
                <a:latin typeface="Agenda Bold" panose="02000603040000020004" pitchFamily="50" charset="0"/>
              </a:rPr>
              <a:t>​</a:t>
            </a:r>
            <a:endParaRPr lang="en-US"/>
          </a:p>
        </p:txBody>
      </p:sp>
      <p:sp>
        <p:nvSpPr>
          <p:cNvPr id="8" name="TextBox 1">
            <a:extLst>
              <a:ext uri="{FF2B5EF4-FFF2-40B4-BE49-F238E27FC236}">
                <a16:creationId xmlns:a16="http://schemas.microsoft.com/office/drawing/2014/main" id="{A4BCA807-1D4D-2C61-06F9-D20B5F1A3948}"/>
              </a:ext>
            </a:extLst>
          </p:cNvPr>
          <p:cNvSpPr txBox="1"/>
          <p:nvPr/>
        </p:nvSpPr>
        <p:spPr>
          <a:xfrm>
            <a:off x="10043460" y="469734"/>
            <a:ext cx="2148540" cy="5751957"/>
          </a:xfrm>
          <a:prstGeom prst="rect">
            <a:avLst/>
          </a:prstGeom>
          <a:noFill/>
        </p:spPr>
        <p:txBody>
          <a:bodyPr wrap="square" lIns="91440" tIns="45720" rIns="91440" bIns="45720" rtlCol="0" anchor="t">
            <a:noAutofit/>
          </a:bodyPr>
          <a:lstStyle>
            <a:defPPr>
              <a:defRPr lang="en-US"/>
            </a:defPPr>
            <a:lvl1pPr marL="0" algn="l" defTabSz="914400" rtl="0" eaLnBrk="1" latinLnBrk="0" hangingPunct="1">
              <a:defRPr sz="1800" kern="1200">
                <a:solidFill>
                  <a:srgbClr val="454141"/>
                </a:solidFill>
                <a:latin typeface="Calibri" panose="020F0502020204030204"/>
              </a:defRPr>
            </a:lvl1pPr>
            <a:lvl2pPr marL="457200" algn="l" defTabSz="914400" rtl="0" eaLnBrk="1" latinLnBrk="0" hangingPunct="1">
              <a:defRPr sz="1800" kern="1200">
                <a:solidFill>
                  <a:srgbClr val="454141"/>
                </a:solidFill>
                <a:latin typeface="Calibri" panose="020F0502020204030204"/>
              </a:defRPr>
            </a:lvl2pPr>
            <a:lvl3pPr marL="914400" algn="l" defTabSz="914400" rtl="0" eaLnBrk="1" latinLnBrk="0" hangingPunct="1">
              <a:defRPr sz="1800" kern="1200">
                <a:solidFill>
                  <a:srgbClr val="454141"/>
                </a:solidFill>
                <a:latin typeface="Calibri" panose="020F0502020204030204"/>
              </a:defRPr>
            </a:lvl3pPr>
            <a:lvl4pPr marL="1371600" algn="l" defTabSz="914400" rtl="0" eaLnBrk="1" latinLnBrk="0" hangingPunct="1">
              <a:defRPr sz="1800" kern="1200">
                <a:solidFill>
                  <a:srgbClr val="454141"/>
                </a:solidFill>
                <a:latin typeface="Calibri" panose="020F0502020204030204"/>
              </a:defRPr>
            </a:lvl4pPr>
            <a:lvl5pPr marL="1828800" algn="l" defTabSz="914400" rtl="0" eaLnBrk="1" latinLnBrk="0" hangingPunct="1">
              <a:defRPr sz="1800" kern="1200">
                <a:solidFill>
                  <a:srgbClr val="454141"/>
                </a:solidFill>
                <a:latin typeface="Calibri" panose="020F0502020204030204"/>
              </a:defRPr>
            </a:lvl5pPr>
            <a:lvl6pPr marL="2286000" algn="l" defTabSz="914400" rtl="0" eaLnBrk="1" latinLnBrk="0" hangingPunct="1">
              <a:defRPr sz="1800" kern="1200">
                <a:solidFill>
                  <a:srgbClr val="454141"/>
                </a:solidFill>
                <a:latin typeface="Calibri" panose="020F0502020204030204"/>
              </a:defRPr>
            </a:lvl6pPr>
            <a:lvl7pPr marL="2743200" algn="l" defTabSz="914400" rtl="0" eaLnBrk="1" latinLnBrk="0" hangingPunct="1">
              <a:defRPr sz="1800" kern="1200">
                <a:solidFill>
                  <a:srgbClr val="454141"/>
                </a:solidFill>
                <a:latin typeface="Calibri" panose="020F0502020204030204"/>
              </a:defRPr>
            </a:lvl7pPr>
            <a:lvl8pPr marL="3200400" algn="l" defTabSz="914400" rtl="0" eaLnBrk="1" latinLnBrk="0" hangingPunct="1">
              <a:defRPr sz="1800" kern="1200">
                <a:solidFill>
                  <a:srgbClr val="454141"/>
                </a:solidFill>
                <a:latin typeface="Calibri" panose="020F0502020204030204"/>
              </a:defRPr>
            </a:lvl8pPr>
            <a:lvl9pPr marL="3657600" algn="l" defTabSz="914400" rtl="0" eaLnBrk="1" latinLnBrk="0" hangingPunct="1">
              <a:defRPr sz="1800" kern="1200">
                <a:solidFill>
                  <a:srgbClr val="45414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AA4938"/>
                </a:solidFill>
                <a:effectLst/>
                <a:uLnTx/>
                <a:uFillTx/>
                <a:latin typeface="Agenda Medium" panose="02000603040000020004" pitchFamily="50" charset="0"/>
                <a:ea typeface="Arial" panose="020B0604020202020204" pitchFamily="34" charset="0"/>
                <a:cs typeface="Arial" panose="020B0604020202020204" pitchFamily="34" charset="0"/>
              </a:rPr>
              <a:t>HCTDA Board Attendance</a:t>
            </a:r>
            <a:r>
              <a:rPr kumimoji="0" lang="en-US" sz="1800" b="0" i="0" u="none" strike="noStrike" kern="1200" cap="none" spc="0" normalizeH="0" baseline="0" noProof="0">
                <a:ln>
                  <a:noFill/>
                </a:ln>
                <a:solidFill>
                  <a:srgbClr val="08080A"/>
                </a:solidFill>
                <a:effectLst/>
                <a:uLnTx/>
                <a:uFillTx/>
                <a:latin typeface="Agenda Medium" panose="02000603040000020004" pitchFamily="50" charset="0"/>
                <a:ea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srgbClr val="08080A"/>
                </a:solidFill>
                <a:effectLst/>
                <a:uLnTx/>
                <a:uFillTx/>
                <a:latin typeface="Proxima Nova" panose="02000506030000020004" pitchFamily="50" charset="0"/>
                <a:ea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srgbClr val="08080A"/>
                </a:solidFill>
                <a:effectLst/>
                <a:uLnTx/>
                <a:uFillTx/>
                <a:latin typeface="Agenda Regular" panose="02000603040000020004" pitchFamily="50" charset="0"/>
                <a:ea typeface="Arial" panose="020B0604020202020204" pitchFamily="34" charset="0"/>
                <a:cs typeface="Arial" panose="020B0604020202020204" pitchFamily="34" charset="0"/>
              </a:rPr>
              <a:t>Richard Rhodes</a:t>
            </a: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Arial" panose="020B0604020202020204" pitchFamily="34" charset="0"/>
                <a:cs typeface="Arial" panose="020B0604020202020204" pitchFamily="34" charset="0"/>
              </a:rPr>
              <a:t>, Chair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Present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Danielle McCall, 1</a:t>
            </a:r>
            <a:r>
              <a:rPr kumimoji="0" lang="en-US" sz="1200" b="0" i="0" u="none" strike="noStrike" kern="1200" cap="none" spc="0" normalizeH="0" baseline="30000" noProof="0">
                <a:ln>
                  <a:noFill/>
                </a:ln>
                <a:solidFill>
                  <a:srgbClr val="181818"/>
                </a:solidFill>
                <a:effectLst/>
                <a:uLnTx/>
                <a:uFillTx/>
                <a:latin typeface="Agenda Regular" panose="02000603040000020004" pitchFamily="50" charset="0"/>
                <a:ea typeface="+mn-ea"/>
                <a:cs typeface="Arial" panose="020B0604020202020204" pitchFamily="34" charset="0"/>
              </a:rPr>
              <a:t>st</a:t>
            </a: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Vice Chair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a:t>
            </a:r>
            <a:r>
              <a:rPr lang="en-US" sz="1200">
                <a:solidFill>
                  <a:srgbClr val="181818"/>
                </a:solidFill>
                <a:latin typeface="Agenda Regular" panose="02000603040000020004" pitchFamily="50" charset="0"/>
                <a:cs typeface="Arial" panose="020B0604020202020204" pitchFamily="34" charset="0"/>
              </a:rPr>
              <a:t>Present</a:t>
            </a:r>
            <a:endPar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Brittany Brady, 2</a:t>
            </a:r>
            <a:r>
              <a:rPr kumimoji="0" lang="en-US" sz="1200" b="0" i="0" u="none" strike="noStrike" kern="1200" cap="none" spc="0" normalizeH="0" baseline="30000" noProof="0">
                <a:ln>
                  <a:noFill/>
                </a:ln>
                <a:solidFill>
                  <a:srgbClr val="181818"/>
                </a:solidFill>
                <a:effectLst/>
                <a:uLnTx/>
                <a:uFillTx/>
                <a:latin typeface="Agenda Regular" panose="02000603040000020004" pitchFamily="50" charset="0"/>
                <a:ea typeface="+mn-ea"/>
                <a:cs typeface="Arial" panose="020B0604020202020204" pitchFamily="34" charset="0"/>
              </a:rPr>
              <a:t>nd</a:t>
            </a: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Vice Chair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a:t>
            </a:r>
            <a:r>
              <a:rPr lang="en-US" sz="1200">
                <a:solidFill>
                  <a:srgbClr val="181818"/>
                </a:solidFill>
                <a:latin typeface="Agenda Regular" panose="02000603040000020004" pitchFamily="50" charset="0"/>
                <a:cs typeface="Arial" panose="020B0604020202020204" pitchFamily="34" charset="0"/>
              </a:rPr>
              <a:t>Present</a:t>
            </a:r>
            <a:endPar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Travis Bonnema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Present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Joe Dinan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Present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Selena Einwechter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a:t>
            </a:r>
            <a:r>
              <a:rPr lang="en-US" sz="1200">
                <a:solidFill>
                  <a:srgbClr val="181818"/>
                </a:solidFill>
                <a:latin typeface="Agenda Regular" panose="02000603040000020004" pitchFamily="50" charset="0"/>
                <a:cs typeface="Arial" panose="020B0604020202020204" pitchFamily="34" charset="0"/>
              </a:rPr>
              <a:t>Present</a:t>
            </a:r>
            <a:endPar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Julie Hall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a:t>
            </a:r>
            <a:r>
              <a:rPr lang="en-US" sz="1200">
                <a:solidFill>
                  <a:srgbClr val="181818"/>
                </a:solidFill>
                <a:latin typeface="Agenda Regular" panose="02000603040000020004" pitchFamily="50" charset="0"/>
                <a:cs typeface="Arial" panose="020B0604020202020204" pitchFamily="34" charset="0"/>
              </a:rPr>
              <a:t>Present</a:t>
            </a:r>
            <a:endPar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Debi Smith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Present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Jeremy Weber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Absent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Samantha Reynolds, </a:t>
            </a:r>
            <a:b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b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Ex-Officio Member,  </a:t>
            </a:r>
            <a:b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b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Finance Officer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a:t>
            </a:r>
            <a:r>
              <a:rPr lang="en-US" sz="1200">
                <a:solidFill>
                  <a:srgbClr val="181818"/>
                </a:solidFill>
                <a:latin typeface="Agenda Regular" panose="02000603040000020004" pitchFamily="50" charset="0"/>
                <a:cs typeface="Arial" panose="020B0604020202020204" pitchFamily="34" charset="0"/>
              </a:rPr>
              <a:t>Present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Randall Cox,</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rgbClr val="181818"/>
                </a:solidFill>
                <a:latin typeface="Agenda Regular" panose="02000603040000020004" pitchFamily="50" charset="0"/>
                <a:cs typeface="Arial" panose="020B0604020202020204" pitchFamily="34" charset="0"/>
              </a:rPr>
              <a:t>Ex-Officio Member,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rgbClr val="181818"/>
                </a:solidFill>
                <a:latin typeface="Agenda Regular" panose="02000603040000020004" pitchFamily="50" charset="0"/>
                <a:cs typeface="Arial" panose="020B0604020202020204" pitchFamily="34" charset="0"/>
              </a:rPr>
              <a:t> Finance Officer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81818"/>
                </a:solidFill>
                <a:effectLst/>
                <a:uLnTx/>
                <a:uFillTx/>
                <a:latin typeface="Agenda Regular" panose="02000603040000020004" pitchFamily="50" charset="0"/>
                <a:ea typeface="+mn-ea"/>
                <a:cs typeface="Arial" panose="020B0604020202020204" pitchFamily="34" charset="0"/>
              </a:rPr>
              <a:t>     Present</a:t>
            </a:r>
            <a:endParaRPr kumimoji="0" lang="en-US" sz="1200" b="0" i="0" u="none" strike="noStrike" kern="1200" cap="none" spc="0" normalizeH="0" baseline="0" noProof="0">
              <a:ln>
                <a:noFill/>
              </a:ln>
              <a:solidFill>
                <a:srgbClr val="181818"/>
              </a:solidFill>
              <a:effectLst/>
              <a:uLnTx/>
              <a:uFillTx/>
              <a:latin typeface="Proxima Nova" panose="02000506030000020004" pitchFamily="50"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414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910BBA7C-2527-68E9-6C0E-80B4FCB89D40}"/>
              </a:ext>
            </a:extLst>
          </p:cNvPr>
          <p:cNvSpPr txBox="1">
            <a:spLocks/>
          </p:cNvSpPr>
          <p:nvPr/>
        </p:nvSpPr>
        <p:spPr>
          <a:xfrm>
            <a:off x="228599" y="983223"/>
            <a:ext cx="9324477" cy="4891554"/>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rgbClr val="454141"/>
                </a:solidFill>
                <a:latin typeface="Calibri" panose="020F0502020204030204"/>
              </a:defRPr>
            </a:lvl1pPr>
            <a:lvl2pPr marL="457200" algn="l" defTabSz="914400" rtl="0" eaLnBrk="1" latinLnBrk="0" hangingPunct="1">
              <a:defRPr sz="1800" kern="1200">
                <a:solidFill>
                  <a:srgbClr val="454141"/>
                </a:solidFill>
                <a:latin typeface="Calibri" panose="020F0502020204030204"/>
              </a:defRPr>
            </a:lvl2pPr>
            <a:lvl3pPr marL="914400" algn="l" defTabSz="914400" rtl="0" eaLnBrk="1" latinLnBrk="0" hangingPunct="1">
              <a:defRPr sz="1800" kern="1200">
                <a:solidFill>
                  <a:srgbClr val="454141"/>
                </a:solidFill>
                <a:latin typeface="Calibri" panose="020F0502020204030204"/>
              </a:defRPr>
            </a:lvl3pPr>
            <a:lvl4pPr marL="1371600" algn="l" defTabSz="914400" rtl="0" eaLnBrk="1" latinLnBrk="0" hangingPunct="1">
              <a:defRPr sz="1800" kern="1200">
                <a:solidFill>
                  <a:srgbClr val="454141"/>
                </a:solidFill>
                <a:latin typeface="Calibri" panose="020F0502020204030204"/>
              </a:defRPr>
            </a:lvl4pPr>
            <a:lvl5pPr marL="1828800" algn="l" defTabSz="914400" rtl="0" eaLnBrk="1" latinLnBrk="0" hangingPunct="1">
              <a:defRPr sz="1800" kern="1200">
                <a:solidFill>
                  <a:srgbClr val="454141"/>
                </a:solidFill>
                <a:latin typeface="Calibri" panose="020F0502020204030204"/>
              </a:defRPr>
            </a:lvl5pPr>
            <a:lvl6pPr marL="2286000" algn="l" defTabSz="914400" rtl="0" eaLnBrk="1" latinLnBrk="0" hangingPunct="1">
              <a:defRPr sz="1800" kern="1200">
                <a:solidFill>
                  <a:srgbClr val="454141"/>
                </a:solidFill>
                <a:latin typeface="Calibri" panose="020F0502020204030204"/>
              </a:defRPr>
            </a:lvl6pPr>
            <a:lvl7pPr marL="2743200" algn="l" defTabSz="914400" rtl="0" eaLnBrk="1" latinLnBrk="0" hangingPunct="1">
              <a:defRPr sz="1800" kern="1200">
                <a:solidFill>
                  <a:srgbClr val="454141"/>
                </a:solidFill>
                <a:latin typeface="Calibri" panose="020F0502020204030204"/>
              </a:defRPr>
            </a:lvl7pPr>
            <a:lvl8pPr marL="3200400" algn="l" defTabSz="914400" rtl="0" eaLnBrk="1" latinLnBrk="0" hangingPunct="1">
              <a:defRPr sz="1800" kern="1200">
                <a:solidFill>
                  <a:srgbClr val="454141"/>
                </a:solidFill>
                <a:latin typeface="Calibri" panose="020F0502020204030204"/>
              </a:defRPr>
            </a:lvl8pPr>
            <a:lvl9pPr marL="3657600" algn="l" defTabSz="914400" rtl="0" eaLnBrk="1" latinLnBrk="0" hangingPunct="1">
              <a:defRPr sz="1800" kern="1200">
                <a:solidFill>
                  <a:srgbClr val="45414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tab pos="609600" algn="l"/>
                <a:tab pos="4711700" algn="l"/>
              </a:tabLst>
              <a:defRPr/>
            </a:pPr>
            <a:r>
              <a:rPr kumimoji="0" lang="en-US" sz="1600" b="1" i="0" u="none" strike="noStrike" kern="1200" cap="none" spc="0"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rPr>
              <a:t>Call</a:t>
            </a:r>
            <a:r>
              <a:rPr kumimoji="0" lang="en-US" sz="1600" b="1" i="0" u="none" strike="noStrike" kern="1200" cap="none" spc="-15"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rPr>
              <a:t> </a:t>
            </a:r>
            <a:r>
              <a:rPr kumimoji="0" lang="en-US" sz="1600" b="1" i="0" u="none" strike="noStrike" kern="1200" cap="none" spc="0" normalizeH="0" baseline="0" noProof="0" dirty="0">
                <a:ln>
                  <a:noFill/>
                </a:ln>
                <a:solidFill>
                  <a:srgbClr val="08080A"/>
                </a:solidFill>
                <a:effectLst/>
                <a:uLnTx/>
                <a:uFillTx/>
                <a:latin typeface="Agenda Regular" panose="02000603040000020004" pitchFamily="50" charset="0"/>
                <a:ea typeface="Arial" panose="020B0604020202020204" pitchFamily="34" charset="0"/>
                <a:cs typeface="Arial"/>
              </a:rPr>
              <a:t>To </a:t>
            </a:r>
            <a:r>
              <a:rPr kumimoji="0" lang="en-US" sz="1600" b="1" i="0" u="none" strike="noStrike" kern="1200" cap="none" spc="0"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rPr>
              <a:t>Order</a:t>
            </a:r>
            <a:r>
              <a:rPr kumimoji="0" lang="en-US" sz="1600" b="1" i="0" u="none" strike="noStrike" kern="1200" cap="none" spc="-155"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rPr>
              <a:t>,  </a:t>
            </a:r>
            <a:r>
              <a:rPr kumimoji="0" lang="en-US" sz="1600" b="1" i="0" u="none" strike="noStrike" kern="1200" cap="none" spc="0" normalizeH="0" baseline="0" noProof="0" dirty="0">
                <a:ln>
                  <a:noFill/>
                </a:ln>
                <a:solidFill>
                  <a:srgbClr val="181818"/>
                </a:solidFill>
                <a:effectLst/>
                <a:uLnTx/>
                <a:uFillTx/>
                <a:latin typeface="Agenda Regular" panose="02000603040000020004" pitchFamily="50" charset="0"/>
                <a:cs typeface="Arial"/>
              </a:rPr>
              <a:t>Welcome &amp; Approval of Consent Agenda</a:t>
            </a:r>
            <a:endParaRPr kumimoji="0" lang="en-US" sz="1600" b="1" i="0" u="none" strike="noStrike" kern="1200" cap="none" spc="0"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endParaRPr>
          </a:p>
          <a:p>
            <a:pPr marL="0" marR="0" lvl="0" indent="0" algn="l" defTabSz="914400" rtl="0" eaLnBrk="1" fontAlgn="auto" latinLnBrk="0" hangingPunct="1">
              <a:lnSpc>
                <a:spcPct val="114999"/>
              </a:lnSpc>
              <a:spcBef>
                <a:spcPts val="0"/>
              </a:spcBef>
              <a:spcAft>
                <a:spcPts val="0"/>
              </a:spcAft>
              <a:buClrTx/>
              <a:buSzTx/>
              <a:buFontTx/>
              <a:buNone/>
              <a:tabLst>
                <a:tab pos="609600" algn="l"/>
                <a:tab pos="4711700" algn="l"/>
              </a:tabLst>
              <a:defRPr/>
            </a:pPr>
            <a:r>
              <a:rPr kumimoji="0" lang="en-US" sz="1400" b="0" i="0" u="none" strike="noStrike" kern="1200" cap="none" spc="0" normalizeH="0" baseline="0" noProof="0" dirty="0">
                <a:ln>
                  <a:noFill/>
                </a:ln>
                <a:solidFill>
                  <a:srgbClr val="08080A"/>
                </a:solidFill>
                <a:effectLst/>
                <a:uLnTx/>
                <a:uFillTx/>
                <a:latin typeface="Agenda Regular" panose="02000603040000020004" pitchFamily="50" charset="0"/>
                <a:ea typeface="Arial" panose="020B0604020202020204" pitchFamily="34" charset="0"/>
                <a:cs typeface="Arial"/>
              </a:rPr>
              <a:t>Chair Richard Rhodes </a:t>
            </a:r>
            <a:r>
              <a:rPr kumimoji="0" lang="en-US" sz="1400" b="0" i="0" u="none" strike="noStrike" kern="1200" cap="none" spc="0"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rPr>
              <a:t>called the meeting to order at 1:00pm.  Motion made by Debi Smith to approve the consent agenda</a:t>
            </a:r>
            <a:r>
              <a:rPr lang="en-US" sz="1400" dirty="0">
                <a:solidFill>
                  <a:srgbClr val="181818"/>
                </a:solidFill>
                <a:latin typeface="Agenda Regular" panose="02000603040000020004" pitchFamily="50" charset="0"/>
                <a:ea typeface="Arial" panose="020B0604020202020204" pitchFamily="34" charset="0"/>
                <a:cs typeface="Arial"/>
              </a:rPr>
              <a:t>.</a:t>
            </a:r>
            <a:r>
              <a:rPr kumimoji="0" lang="en-US" sz="1400" b="0" i="0" u="none" strike="noStrike" kern="1200" cap="none" spc="0"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rPr>
              <a:t> Motion seconded by </a:t>
            </a:r>
            <a:r>
              <a:rPr lang="en-US" sz="1400" dirty="0">
                <a:solidFill>
                  <a:srgbClr val="181818"/>
                </a:solidFill>
                <a:latin typeface="Agenda Regular" panose="02000603040000020004" pitchFamily="50" charset="0"/>
                <a:ea typeface="Arial" panose="020B0604020202020204" pitchFamily="34" charset="0"/>
                <a:cs typeface="Arial"/>
              </a:rPr>
              <a:t>Danielle McCall</a:t>
            </a:r>
            <a:r>
              <a:rPr kumimoji="0" lang="en-US" sz="1400" b="0" i="0" u="none" strike="noStrike" kern="1200" cap="none" spc="0" normalizeH="0" baseline="0" noProof="0" dirty="0">
                <a:ln>
                  <a:noFill/>
                </a:ln>
                <a:solidFill>
                  <a:srgbClr val="181818"/>
                </a:solidFill>
                <a:effectLst/>
                <a:uLnTx/>
                <a:uFillTx/>
                <a:latin typeface="Agenda Regular" panose="02000603040000020004" pitchFamily="50" charset="0"/>
                <a:ea typeface="Arial" panose="020B0604020202020204" pitchFamily="34" charset="0"/>
                <a:cs typeface="Arial"/>
              </a:rPr>
              <a:t>.  Motion approved unanimously.</a:t>
            </a:r>
            <a:endParaRPr kumimoji="0" lang="en-US" sz="1400" b="1" i="0" u="none" strike="noStrike" kern="1200" cap="none" spc="0" normalizeH="0" baseline="0" noProof="0" dirty="0">
              <a:ln>
                <a:noFill/>
              </a:ln>
              <a:solidFill>
                <a:srgbClr val="454141"/>
              </a:solidFill>
              <a:effectLst/>
              <a:uLnTx/>
              <a:uFillTx/>
              <a:latin typeface="Agenda Regular" panose="02000603040000020004" pitchFamily="50" charset="0"/>
              <a:ea typeface="Arial" panose="020B0604020202020204" pitchFamily="34" charset="0"/>
              <a:cs typeface="Arial"/>
            </a:endParaRPr>
          </a:p>
          <a:p>
            <a:pPr marL="0" marR="0" lvl="0" indent="0" algn="l" defTabSz="914400" rtl="0" eaLnBrk="1" fontAlgn="auto" latinLnBrk="0" hangingPunct="1">
              <a:lnSpc>
                <a:spcPct val="115000"/>
              </a:lnSpc>
              <a:spcBef>
                <a:spcPts val="0"/>
              </a:spcBef>
              <a:spcAft>
                <a:spcPts val="0"/>
              </a:spcAft>
              <a:buClrTx/>
              <a:buSzTx/>
              <a:buFontTx/>
              <a:buNone/>
              <a:tabLst>
                <a:tab pos="609600" algn="l"/>
                <a:tab pos="4711700" algn="l"/>
              </a:tabLst>
              <a:defRPr/>
            </a:pPr>
            <a:r>
              <a:rPr kumimoji="0" lang="en-US" sz="1600" b="1" i="0" u="none" strike="noStrike" kern="1200" cap="none" spc="0" normalizeH="0" baseline="0" noProof="0" dirty="0">
                <a:ln>
                  <a:noFill/>
                </a:ln>
                <a:solidFill>
                  <a:srgbClr val="454141"/>
                </a:solidFill>
                <a:effectLst/>
                <a:uLnTx/>
                <a:uFillTx/>
                <a:latin typeface="Agenda Regular" panose="02000603040000020004" pitchFamily="50" charset="0"/>
                <a:ea typeface="Arial" panose="020B0604020202020204" pitchFamily="34" charset="0"/>
                <a:cs typeface="Arial"/>
              </a:rPr>
              <a:t>Discussion</a:t>
            </a:r>
          </a:p>
          <a:p>
            <a:pPr marL="0" marR="0" lvl="0" indent="0" algn="l" defTabSz="914400" rtl="0" eaLnBrk="1" fontAlgn="auto" latinLnBrk="0" hangingPunct="1">
              <a:lnSpc>
                <a:spcPct val="115000"/>
              </a:lnSpc>
              <a:spcBef>
                <a:spcPts val="0"/>
              </a:spcBef>
              <a:spcAft>
                <a:spcPts val="0"/>
              </a:spcAft>
              <a:buClrTx/>
              <a:buSzTx/>
              <a:buFontTx/>
              <a:buNone/>
              <a:tabLst>
                <a:tab pos="609600" algn="l"/>
                <a:tab pos="4711700" algn="l"/>
              </a:tabLst>
              <a:defRPr/>
            </a:pPr>
            <a:r>
              <a:rPr lang="en-US" sz="1400" dirty="0">
                <a:latin typeface="Agenda Regular" panose="02000603040000020004" pitchFamily="50" charset="0"/>
                <a:ea typeface="Arial" panose="020B0604020202020204" pitchFamily="34" charset="0"/>
                <a:cs typeface="Arial"/>
              </a:rPr>
              <a:t>Michelle Owens reviewed the Director’s Activity and Goals for the month.  Melanie Black gave an overview on the marketing for the month.  Dara Hossley updated the board on the construction of the Welcome Center.</a:t>
            </a:r>
          </a:p>
          <a:p>
            <a:pPr marL="0" marR="0" lvl="0" indent="0" algn="l" defTabSz="914400" rtl="0" eaLnBrk="1" fontAlgn="auto" latinLnBrk="0" hangingPunct="1">
              <a:lnSpc>
                <a:spcPct val="115000"/>
              </a:lnSpc>
              <a:spcBef>
                <a:spcPts val="0"/>
              </a:spcBef>
              <a:spcAft>
                <a:spcPts val="0"/>
              </a:spcAft>
              <a:buClrTx/>
              <a:buSzTx/>
              <a:buFontTx/>
              <a:buNone/>
              <a:tabLst>
                <a:tab pos="609600" algn="l"/>
                <a:tab pos="4711700" algn="l"/>
              </a:tabLst>
              <a:defRPr/>
            </a:pPr>
            <a:r>
              <a:rPr lang="en-US" sz="1400" dirty="0">
                <a:latin typeface="Agenda Regular" panose="02000603040000020004" pitchFamily="50" charset="0"/>
                <a:ea typeface="Arial" panose="020B0604020202020204" pitchFamily="34" charset="0"/>
                <a:cs typeface="Arial"/>
              </a:rPr>
              <a:t>Travis </a:t>
            </a:r>
            <a:r>
              <a:rPr lang="en-US" sz="1400" dirty="0" err="1">
                <a:latin typeface="Agenda Regular" panose="02000603040000020004" pitchFamily="50" charset="0"/>
                <a:ea typeface="Arial" panose="020B0604020202020204" pitchFamily="34" charset="0"/>
                <a:cs typeface="Arial"/>
              </a:rPr>
              <a:t>Bonnema</a:t>
            </a:r>
            <a:r>
              <a:rPr lang="en-US" sz="1400" dirty="0">
                <a:latin typeface="Agenda Regular" panose="02000603040000020004" pitchFamily="50" charset="0"/>
                <a:ea typeface="Arial" panose="020B0604020202020204" pitchFamily="34" charset="0"/>
                <a:cs typeface="Arial"/>
              </a:rPr>
              <a:t> went over the Community Outreach committee meeting.  Amy Boswell reviewed the new HCTDA committee appointment application for community members.</a:t>
            </a:r>
          </a:p>
          <a:p>
            <a:pPr marL="0" marR="0" lvl="0" indent="0" algn="l" defTabSz="914400" rtl="0" eaLnBrk="1" fontAlgn="auto" latinLnBrk="0" hangingPunct="1">
              <a:lnSpc>
                <a:spcPct val="115000"/>
              </a:lnSpc>
              <a:spcBef>
                <a:spcPts val="0"/>
              </a:spcBef>
              <a:spcAft>
                <a:spcPts val="0"/>
              </a:spcAft>
              <a:buClrTx/>
              <a:buSzTx/>
              <a:buFontTx/>
              <a:buNone/>
              <a:tabLst>
                <a:tab pos="609600" algn="l"/>
                <a:tab pos="4711700" algn="l"/>
              </a:tabLst>
              <a:defRPr/>
            </a:pPr>
            <a:r>
              <a:rPr lang="en-US" sz="1400" dirty="0">
                <a:latin typeface="Agenda Regular" panose="02000603040000020004" pitchFamily="50" charset="0"/>
                <a:ea typeface="Arial" panose="020B0604020202020204" pitchFamily="34" charset="0"/>
                <a:cs typeface="Arial"/>
              </a:rPr>
              <a:t>Samantha Reynolds r</a:t>
            </a:r>
            <a:r>
              <a:rPr kumimoji="0" lang="en-US" sz="1400" i="0" u="none" strike="noStrike" kern="1200" cap="none" spc="0" normalizeH="0" baseline="0" noProof="0" dirty="0" err="1">
                <a:ln>
                  <a:noFill/>
                </a:ln>
                <a:solidFill>
                  <a:srgbClr val="454141"/>
                </a:solidFill>
                <a:effectLst/>
                <a:uLnTx/>
                <a:uFillTx/>
                <a:latin typeface="Agenda Regular" panose="02000603040000020004" pitchFamily="50" charset="0"/>
                <a:ea typeface="Arial" panose="020B0604020202020204" pitchFamily="34" charset="0"/>
                <a:cs typeface="Arial"/>
              </a:rPr>
              <a:t>eviewed</a:t>
            </a:r>
            <a:r>
              <a:rPr kumimoji="0" lang="en-US" sz="1400" i="0" u="none" strike="noStrike" kern="1200" cap="none" spc="0" normalizeH="0" baseline="0" noProof="0" dirty="0">
                <a:ln>
                  <a:noFill/>
                </a:ln>
                <a:solidFill>
                  <a:srgbClr val="454141"/>
                </a:solidFill>
                <a:effectLst/>
                <a:uLnTx/>
                <a:uFillTx/>
                <a:latin typeface="Agenda Regular" panose="02000603040000020004" pitchFamily="50" charset="0"/>
                <a:ea typeface="Arial" panose="020B0604020202020204" pitchFamily="34" charset="0"/>
                <a:cs typeface="Arial"/>
              </a:rPr>
              <a:t> the financial report for March and introduced Randall Cox to the board.  As of July 1, 2024, Randall Cox will be the Ex-Officio Member, Finance Officer for the HCTDA as Samantha will be taking on a different role in the county.</a:t>
            </a:r>
          </a:p>
          <a:p>
            <a:pPr marL="0" marR="0" lvl="0" indent="0" algn="l" defTabSz="914400" rtl="0" eaLnBrk="1" fontAlgn="auto" latinLnBrk="0" hangingPunct="1">
              <a:lnSpc>
                <a:spcPct val="115000"/>
              </a:lnSpc>
              <a:spcBef>
                <a:spcPts val="0"/>
              </a:spcBef>
              <a:spcAft>
                <a:spcPts val="0"/>
              </a:spcAft>
              <a:buClrTx/>
              <a:buSzTx/>
              <a:buFontTx/>
              <a:buNone/>
              <a:tabLst>
                <a:tab pos="609600" algn="l"/>
                <a:tab pos="4711700" algn="l"/>
              </a:tabLst>
              <a:defRPr/>
            </a:pPr>
            <a:r>
              <a:rPr lang="en-US" sz="1400" dirty="0">
                <a:latin typeface="Agenda Regular" panose="02000603040000020004" pitchFamily="50" charset="0"/>
                <a:ea typeface="Arial" panose="020B0604020202020204" pitchFamily="34" charset="0"/>
                <a:cs typeface="Arial"/>
              </a:rPr>
              <a:t>Michelle Owens reviewed the FY25 budget after the closed session with the board.  Board members are to review and the budget vote will be at the June board meeting with a public budget hearing before the vote.</a:t>
            </a:r>
            <a:endParaRPr kumimoji="0" lang="en-US" sz="1400" i="0" u="none" strike="noStrike" kern="1200" cap="none" spc="0" normalizeH="0" baseline="0" noProof="0" dirty="0">
              <a:ln>
                <a:noFill/>
              </a:ln>
              <a:solidFill>
                <a:srgbClr val="454141"/>
              </a:solidFill>
              <a:effectLst/>
              <a:uLnTx/>
              <a:uFillTx/>
              <a:latin typeface="Agenda Regular" panose="02000603040000020004" pitchFamily="50" charset="0"/>
              <a:ea typeface="Arial" panose="020B0604020202020204" pitchFamily="34" charset="0"/>
              <a:cs typeface="Arial"/>
            </a:endParaRPr>
          </a:p>
          <a:p>
            <a:pPr marL="0" marR="0" lvl="0" indent="0" algn="l" defTabSz="914400" rtl="0" eaLnBrk="1" fontAlgn="auto" latinLnBrk="0" hangingPunct="1">
              <a:lnSpc>
                <a:spcPct val="115000"/>
              </a:lnSpc>
              <a:spcBef>
                <a:spcPts val="0"/>
              </a:spcBef>
              <a:spcAft>
                <a:spcPts val="0"/>
              </a:spcAft>
              <a:buClrTx/>
              <a:buSzTx/>
              <a:buFontTx/>
              <a:buNone/>
              <a:tabLst>
                <a:tab pos="609600" algn="l"/>
                <a:tab pos="4711700" algn="l"/>
              </a:tabLst>
              <a:defRPr/>
            </a:pPr>
            <a:r>
              <a:rPr kumimoji="0" lang="en-US" sz="1600" b="1" i="0" u="none" strike="noStrike" kern="1200" cap="none" spc="0" normalizeH="0" baseline="0" noProof="0" dirty="0">
                <a:ln>
                  <a:noFill/>
                </a:ln>
                <a:solidFill>
                  <a:srgbClr val="454141"/>
                </a:solidFill>
                <a:effectLst/>
                <a:uLnTx/>
                <a:uFillTx/>
                <a:latin typeface="Agenda Regular" panose="02000603040000020004" pitchFamily="50" charset="0"/>
                <a:ea typeface="Arial" panose="020B0604020202020204" pitchFamily="34" charset="0"/>
                <a:cs typeface="Arial"/>
              </a:rPr>
              <a:t>Closed Session</a:t>
            </a:r>
          </a:p>
          <a:p>
            <a:pPr>
              <a:lnSpc>
                <a:spcPct val="115000"/>
              </a:lnSpc>
              <a:tabLst>
                <a:tab pos="609600" algn="l"/>
                <a:tab pos="4711700" algn="l"/>
              </a:tabLst>
              <a:defRPr/>
            </a:pPr>
            <a:r>
              <a:rPr lang="en-US" sz="1400" dirty="0">
                <a:latin typeface="Agenda Regular" panose="02000603040000020004" pitchFamily="50" charset="0"/>
                <a:ea typeface="Calibri" panose="020F0502020204030204" pitchFamily="34" charset="0"/>
                <a:cs typeface="Calibri" panose="020F0502020204030204" pitchFamily="34" charset="0"/>
              </a:rPr>
              <a:t>Richard Rhodes</a:t>
            </a:r>
            <a:r>
              <a:rPr lang="en-US" sz="1400" dirty="0">
                <a:effectLst/>
                <a:latin typeface="Agenda Regular" panose="02000603040000020004" pitchFamily="50" charset="0"/>
                <a:ea typeface="Calibri" panose="020F0502020204030204" pitchFamily="34" charset="0"/>
                <a:cs typeface="Calibri" panose="020F0502020204030204" pitchFamily="34" charset="0"/>
              </a:rPr>
              <a:t> moved that we go into closed session at this time pursuant to North Carolina General Statute 142-318.11(a)(6) to consider the qualifications, competence, performance, character, fitness, and conditions of appointment of an individual public officer or employee or prospective public officer or employee.  </a:t>
            </a:r>
            <a:r>
              <a:rPr lang="en-US" sz="1400" dirty="0">
                <a:latin typeface="Agenda Regular" panose="02000603040000020004" pitchFamily="50" charset="0"/>
                <a:ea typeface="Calibri" panose="020F0502020204030204" pitchFamily="34" charset="0"/>
                <a:cs typeface="Calibri" panose="020F0502020204030204" pitchFamily="34" charset="0"/>
              </a:rPr>
              <a:t>Brittany Brady </a:t>
            </a:r>
            <a:r>
              <a:rPr lang="en-US" sz="1400" dirty="0">
                <a:effectLst/>
                <a:latin typeface="Agenda Regular" panose="02000603040000020004" pitchFamily="50" charset="0"/>
                <a:ea typeface="Calibri" panose="020F0502020204030204" pitchFamily="34" charset="0"/>
                <a:cs typeface="Calibri" panose="020F0502020204030204" pitchFamily="34" charset="0"/>
              </a:rPr>
              <a:t>made the motion to go into closed session at </a:t>
            </a:r>
            <a:r>
              <a:rPr lang="en-US" sz="1400" dirty="0">
                <a:latin typeface="Agenda Regular" panose="02000603040000020004" pitchFamily="50" charset="0"/>
                <a:ea typeface="Calibri" panose="020F0502020204030204" pitchFamily="34" charset="0"/>
                <a:cs typeface="Calibri" panose="020F0502020204030204" pitchFamily="34" charset="0"/>
              </a:rPr>
              <a:t>1:45</a:t>
            </a:r>
            <a:r>
              <a:rPr lang="en-US" sz="1400" dirty="0">
                <a:effectLst/>
                <a:latin typeface="Agenda Regular" panose="02000603040000020004" pitchFamily="50" charset="0"/>
                <a:ea typeface="Calibri" panose="020F0502020204030204" pitchFamily="34" charset="0"/>
                <a:cs typeface="Calibri" panose="020F0502020204030204" pitchFamily="34" charset="0"/>
              </a:rPr>
              <a:t> pm. Motion seconded by Danielle McCall.  Motion approved unanimously.   Debi Smith made a motion to return from closed session at 2:00 pm.  </a:t>
            </a:r>
          </a:p>
          <a:p>
            <a:pPr>
              <a:lnSpc>
                <a:spcPct val="115000"/>
              </a:lnSpc>
              <a:tabLst>
                <a:tab pos="609600" algn="l"/>
                <a:tab pos="4711700" algn="l"/>
              </a:tabLst>
              <a:defRPr/>
            </a:pPr>
            <a:r>
              <a:rPr kumimoji="0" lang="en-US" sz="1600" b="1" i="0" u="none" strike="noStrike" kern="1200" cap="none" spc="0" normalizeH="0" baseline="0" noProof="0" dirty="0">
                <a:ln>
                  <a:noFill/>
                </a:ln>
                <a:solidFill>
                  <a:srgbClr val="454141"/>
                </a:solidFill>
                <a:effectLst/>
                <a:uLnTx/>
                <a:uFillTx/>
                <a:latin typeface="Agenda Regular" panose="02000603040000020004" pitchFamily="50" charset="0"/>
                <a:ea typeface="Arial" panose="020B0604020202020204" pitchFamily="34" charset="0"/>
                <a:cs typeface="Arial"/>
              </a:rPr>
              <a:t>Adjournment</a:t>
            </a:r>
            <a:endParaRPr lang="en-US" sz="1600" dirty="0">
              <a:effectLst/>
              <a:latin typeface="Agenda Regular" panose="02000603040000020004" pitchFamily="50" charset="0"/>
              <a:ea typeface="Calibri" panose="020F0502020204030204" pitchFamily="34" charset="0"/>
              <a:cs typeface="Calibri" panose="020F0502020204030204" pitchFamily="34" charset="0"/>
            </a:endParaRPr>
          </a:p>
          <a:p>
            <a:pPr>
              <a:lnSpc>
                <a:spcPct val="115000"/>
              </a:lnSpc>
              <a:tabLst>
                <a:tab pos="609600" algn="l"/>
                <a:tab pos="4711700" algn="l"/>
              </a:tabLst>
              <a:defRPr/>
            </a:pPr>
            <a:r>
              <a:rPr lang="en-US" sz="1400" dirty="0">
                <a:latin typeface="Agenda Regular" panose="02000603040000020004" pitchFamily="50" charset="0"/>
                <a:ea typeface="Arial" panose="020B0604020202020204" pitchFamily="34" charset="0"/>
                <a:cs typeface="Calibri" panose="020F0502020204030204" pitchFamily="34" charset="0"/>
              </a:rPr>
              <a:t>D</a:t>
            </a:r>
            <a:r>
              <a:rPr kumimoji="0" lang="en-US" sz="1400" i="0" u="none" strike="noStrike" kern="1200" cap="none" spc="0" normalizeH="0" baseline="0" noProof="0" dirty="0" err="1">
                <a:ln>
                  <a:noFill/>
                </a:ln>
                <a:solidFill>
                  <a:srgbClr val="454141"/>
                </a:solidFill>
                <a:uLnTx/>
                <a:uFillTx/>
                <a:latin typeface="Agenda Regular" panose="02000603040000020004" pitchFamily="50" charset="0"/>
                <a:ea typeface="Arial" panose="020B0604020202020204" pitchFamily="34" charset="0"/>
                <a:cs typeface="Calibri" panose="020F0502020204030204" pitchFamily="34" charset="0"/>
              </a:rPr>
              <a:t>anielle</a:t>
            </a:r>
            <a:r>
              <a:rPr kumimoji="0" lang="en-US" sz="1400" i="0" u="none" strike="noStrike" kern="1200" cap="none" spc="0" normalizeH="0" baseline="0" noProof="0" dirty="0">
                <a:ln>
                  <a:noFill/>
                </a:ln>
                <a:solidFill>
                  <a:srgbClr val="454141"/>
                </a:solidFill>
                <a:uLnTx/>
                <a:uFillTx/>
                <a:latin typeface="Agenda Regular" panose="02000603040000020004" pitchFamily="50" charset="0"/>
                <a:ea typeface="Arial" panose="020B0604020202020204" pitchFamily="34" charset="0"/>
                <a:cs typeface="Calibri" panose="020F0502020204030204" pitchFamily="34" charset="0"/>
              </a:rPr>
              <a:t> McCall made a motion to adjourn at 2:18 pm.  </a:t>
            </a:r>
            <a:r>
              <a:rPr lang="en-US" sz="1400" dirty="0">
                <a:latin typeface="Agenda Regular" panose="02000603040000020004" pitchFamily="50" charset="0"/>
                <a:ea typeface="Arial" panose="020B0604020202020204" pitchFamily="34" charset="0"/>
                <a:cs typeface="Calibri" panose="020F0502020204030204" pitchFamily="34" charset="0"/>
              </a:rPr>
              <a:t>Travis </a:t>
            </a:r>
            <a:r>
              <a:rPr lang="en-US" sz="1400" dirty="0" err="1">
                <a:latin typeface="Agenda Regular" panose="02000603040000020004" pitchFamily="50" charset="0"/>
                <a:ea typeface="Arial" panose="020B0604020202020204" pitchFamily="34" charset="0"/>
                <a:cs typeface="Calibri" panose="020F0502020204030204" pitchFamily="34" charset="0"/>
              </a:rPr>
              <a:t>Bonnema</a:t>
            </a:r>
            <a:r>
              <a:rPr kumimoji="0" lang="en-US" sz="1400" i="0" u="none" strike="noStrike" kern="1200" cap="none" spc="0" normalizeH="0" baseline="0" noProof="0" dirty="0">
                <a:ln>
                  <a:noFill/>
                </a:ln>
                <a:solidFill>
                  <a:srgbClr val="454141"/>
                </a:solidFill>
                <a:uLnTx/>
                <a:uFillTx/>
                <a:latin typeface="Agenda Regular" panose="02000603040000020004" pitchFamily="50" charset="0"/>
                <a:ea typeface="Arial" panose="020B0604020202020204" pitchFamily="34" charset="0"/>
                <a:cs typeface="Calibri" panose="020F0502020204030204" pitchFamily="34" charset="0"/>
              </a:rPr>
              <a:t> seconded the motion.  Motion approved unanimously.</a:t>
            </a:r>
            <a:endParaRPr kumimoji="0" lang="en-US" sz="1400" i="0" u="none" strike="noStrike" kern="1200" cap="none" spc="0" normalizeH="0" baseline="0" noProof="0" dirty="0">
              <a:ln>
                <a:noFill/>
              </a:ln>
              <a:solidFill>
                <a:srgbClr val="454141"/>
              </a:solidFill>
              <a:effectLst/>
              <a:uLnTx/>
              <a:uFillTx/>
              <a:latin typeface="Agenda Regular" panose="02000603040000020004" pitchFamily="50" charset="0"/>
              <a:ea typeface="Arial" panose="020B0604020202020204" pitchFamily="34" charset="0"/>
              <a:cs typeface="Arial"/>
            </a:endParaRPr>
          </a:p>
        </p:txBody>
      </p:sp>
    </p:spTree>
    <p:extLst>
      <p:ext uri="{BB962C8B-B14F-4D97-AF65-F5344CB8AC3E}">
        <p14:creationId xmlns:p14="http://schemas.microsoft.com/office/powerpoint/2010/main" val="3190009789"/>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B Covers Master">
  <a:themeElements>
    <a:clrScheme name="Cherry Bekaert">
      <a:dk1>
        <a:srgbClr val="000000"/>
      </a:dk1>
      <a:lt1>
        <a:srgbClr val="FFFFFF"/>
      </a:lt1>
      <a:dk2>
        <a:srgbClr val="54565B"/>
      </a:dk2>
      <a:lt2>
        <a:srgbClr val="E7E6E6"/>
      </a:lt2>
      <a:accent1>
        <a:srgbClr val="115740"/>
      </a:accent1>
      <a:accent2>
        <a:srgbClr val="64A70B"/>
      </a:accent2>
      <a:accent3>
        <a:srgbClr val="E57100"/>
      </a:accent3>
      <a:accent4>
        <a:srgbClr val="59305F"/>
      </a:accent4>
      <a:accent5>
        <a:srgbClr val="007396"/>
      </a:accent5>
      <a:accent6>
        <a:srgbClr val="B730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erry Bekaert Widescreen 16x9_Your_Guide_2021  -  Read-Only" id="{CB76F5C6-89B8-4BEA-A562-D5363D3C7556}" vid="{B752799E-6293-43BE-95AB-DDC06969D655}"/>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6" ma:contentTypeDescription="Create a new document." ma:contentTypeScope="" ma:versionID="8a315b76d13405115679b8e5dd6c97c9">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8abbd1988f1aa60bf6bfc3f60c8931fb"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a287aa4-9319-41a6-9377-737eac21f3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f44098-639d-4cb1-9a18-ef104b3ba67a}"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67c814-4b34-462c-a21d-c185ff6548d2" xsi:nil="true"/>
    <lcf76f155ced4ddcb4097134ff3c332f xmlns="785685f2-c2e1-4352-89aa-3faca8eaba52">
      <Terms xmlns="http://schemas.microsoft.com/office/infopath/2007/PartnerControls"/>
    </lcf76f155ced4ddcb4097134ff3c332f>
    <SharedWithUsers xmlns="5067c814-4b34-462c-a21d-c185ff6548d2">
      <UserInfo>
        <DisplayName>Amy Boswell</DisplayName>
        <AccountId>98</AccountId>
        <AccountType/>
      </UserInfo>
    </SharedWithUsers>
  </documentManagement>
</p:properties>
</file>

<file path=customXml/itemProps1.xml><?xml version="1.0" encoding="utf-8"?>
<ds:datastoreItem xmlns:ds="http://schemas.openxmlformats.org/officeDocument/2006/customXml" ds:itemID="{0590B794-A9D6-4D86-A09A-2C28A33851F4}">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F7B59F-F1C7-4B30-A745-E37EC5BCED0B}">
  <ds:schemaRefs>
    <ds:schemaRef ds:uri="http://schemas.microsoft.com/sharepoint/v3/contenttype/forms"/>
  </ds:schemaRefs>
</ds:datastoreItem>
</file>

<file path=customXml/itemProps3.xml><?xml version="1.0" encoding="utf-8"?>
<ds:datastoreItem xmlns:ds="http://schemas.openxmlformats.org/officeDocument/2006/customXml" ds:itemID="{00BAABB1-B296-45DC-994D-67083E7F5B16}">
  <ds:schemaRefs>
    <ds:schemaRef ds:uri="5067c814-4b34-462c-a21d-c185ff6548d2"/>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dcmitype/"/>
    <ds:schemaRef ds:uri="785685f2-c2e1-4352-89aa-3faca8eaba52"/>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4464</TotalTime>
  <Words>415</Words>
  <Application>Microsoft Office PowerPoint</Application>
  <PresentationFormat>Widescreen</PresentationFormat>
  <Paragraphs>42</Paragraphs>
  <Slides>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vt:i4>
      </vt:variant>
    </vt:vector>
  </HeadingPairs>
  <TitlesOfParts>
    <vt:vector size="13" baseType="lpstr">
      <vt:lpstr>.Lucida Grande UI Regular</vt:lpstr>
      <vt:lpstr>Agenda Bold</vt:lpstr>
      <vt:lpstr>Agenda Medium</vt:lpstr>
      <vt:lpstr>Agenda Regular</vt:lpstr>
      <vt:lpstr>Arial</vt:lpstr>
      <vt:lpstr>Calibri</vt:lpstr>
      <vt:lpstr>Courier New</vt:lpstr>
      <vt:lpstr>Proxima Nova</vt:lpstr>
      <vt:lpstr>System Font Regular</vt:lpstr>
      <vt:lpstr>Trade Supply Rounded</vt:lpstr>
      <vt:lpstr>Office Theme 2013 - 2022</vt:lpstr>
      <vt:lpstr>CB Covers Master</vt:lpstr>
      <vt:lpstr>Henderson County TDA Board Meeting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Casper Blattmann</dc:creator>
  <cp:lastModifiedBy>Dara Hossley</cp:lastModifiedBy>
  <cp:revision>5</cp:revision>
  <cp:lastPrinted>2024-01-24T19:38:39Z</cp:lastPrinted>
  <dcterms:created xsi:type="dcterms:W3CDTF">2023-01-09T15:23:14Z</dcterms:created>
  <dcterms:modified xsi:type="dcterms:W3CDTF">2024-06-20T18:34:55Z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MediaServiceImageTags">
    <vt:lpwstr/>
  </property>
</Properties>
</file>